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71" r:id="rId5"/>
    <p:sldId id="270" r:id="rId6"/>
    <p:sldId id="260" r:id="rId7"/>
    <p:sldId id="272" r:id="rId8"/>
    <p:sldId id="273" r:id="rId9"/>
    <p:sldId id="274" r:id="rId10"/>
    <p:sldId id="262" r:id="rId11"/>
    <p:sldId id="276" r:id="rId12"/>
    <p:sldId id="277" r:id="rId13"/>
    <p:sldId id="263" r:id="rId14"/>
    <p:sldId id="283" r:id="rId15"/>
    <p:sldId id="269" r:id="rId16"/>
    <p:sldId id="279" r:id="rId17"/>
    <p:sldId id="268" r:id="rId18"/>
    <p:sldId id="278" r:id="rId19"/>
    <p:sldId id="284" r:id="rId20"/>
    <p:sldId id="264" r:id="rId21"/>
    <p:sldId id="265" r:id="rId22"/>
    <p:sldId id="285" r:id="rId23"/>
    <p:sldId id="266" r:id="rId24"/>
    <p:sldId id="292" r:id="rId25"/>
    <p:sldId id="267" r:id="rId26"/>
    <p:sldId id="288" r:id="rId27"/>
    <p:sldId id="289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2E7E97-42CE-4DDE-A30C-FADEB2BF16B6}" v="55" dt="2022-04-16T20:39:46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FIZ ZULHILMI" userId="e2202718a98afc35" providerId="LiveId" clId="{D22E7E97-42CE-4DDE-A30C-FADEB2BF16B6}"/>
    <pc:docChg chg="undo redo custSel addSld delSld modSld sldOrd">
      <pc:chgData name="HAFIZ ZULHILMI" userId="e2202718a98afc35" providerId="LiveId" clId="{D22E7E97-42CE-4DDE-A30C-FADEB2BF16B6}" dt="2022-04-16T20:39:55.086" v="498" actId="1076"/>
      <pc:docMkLst>
        <pc:docMk/>
      </pc:docMkLst>
      <pc:sldChg chg="modSp">
        <pc:chgData name="HAFIZ ZULHILMI" userId="e2202718a98afc35" providerId="LiveId" clId="{D22E7E97-42CE-4DDE-A30C-FADEB2BF16B6}" dt="2022-04-11T14:39:07.157" v="140"/>
        <pc:sldMkLst>
          <pc:docMk/>
          <pc:sldMk cId="0" sldId="256"/>
        </pc:sldMkLst>
        <pc:spChg chg="mod">
          <ac:chgData name="HAFIZ ZULHILMI" userId="e2202718a98afc35" providerId="LiveId" clId="{D22E7E97-42CE-4DDE-A30C-FADEB2BF16B6}" dt="2022-04-11T14:39:07.157" v="140"/>
          <ac:spMkLst>
            <pc:docMk/>
            <pc:sldMk cId="0" sldId="256"/>
            <ac:spMk id="2" creationId="{00000000-0000-0000-0000-000000000000}"/>
          </ac:spMkLst>
        </pc:spChg>
        <pc:spChg chg="mod">
          <ac:chgData name="HAFIZ ZULHILMI" userId="e2202718a98afc35" providerId="LiveId" clId="{D22E7E97-42CE-4DDE-A30C-FADEB2BF16B6}" dt="2022-04-11T14:39:07.157" v="140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HAFIZ ZULHILMI" userId="e2202718a98afc35" providerId="LiveId" clId="{D22E7E97-42CE-4DDE-A30C-FADEB2BF16B6}" dt="2022-04-11T14:39:07.157" v="140"/>
        <pc:sldMkLst>
          <pc:docMk/>
          <pc:sldMk cId="0" sldId="258"/>
        </pc:sldMkLst>
        <pc:spChg chg="mod">
          <ac:chgData name="HAFIZ ZULHILMI" userId="e2202718a98afc35" providerId="LiveId" clId="{D22E7E97-42CE-4DDE-A30C-FADEB2BF16B6}" dt="2022-04-11T14:39:07.157" v="140"/>
          <ac:spMkLst>
            <pc:docMk/>
            <pc:sldMk cId="0" sldId="258"/>
            <ac:spMk id="5" creationId="{00000000-0000-0000-0000-000000000000}"/>
          </ac:spMkLst>
        </pc:spChg>
        <pc:spChg chg="mod">
          <ac:chgData name="HAFIZ ZULHILMI" userId="e2202718a98afc35" providerId="LiveId" clId="{D22E7E97-42CE-4DDE-A30C-FADEB2BF16B6}" dt="2022-04-11T14:39:07.157" v="140"/>
          <ac:spMkLst>
            <pc:docMk/>
            <pc:sldMk cId="0" sldId="258"/>
            <ac:spMk id="6" creationId="{00000000-0000-0000-0000-000000000000}"/>
          </ac:spMkLst>
        </pc:spChg>
      </pc:sldChg>
      <pc:sldChg chg="addSp delSp modSp mod">
        <pc:chgData name="HAFIZ ZULHILMI" userId="e2202718a98afc35" providerId="LiveId" clId="{D22E7E97-42CE-4DDE-A30C-FADEB2BF16B6}" dt="2022-04-11T14:39:07.157" v="140"/>
        <pc:sldMkLst>
          <pc:docMk/>
          <pc:sldMk cId="0" sldId="259"/>
        </pc:sldMkLst>
        <pc:spChg chg="mod">
          <ac:chgData name="HAFIZ ZULHILMI" userId="e2202718a98afc35" providerId="LiveId" clId="{D22E7E97-42CE-4DDE-A30C-FADEB2BF16B6}" dt="2022-04-11T14:39:07.157" v="140"/>
          <ac:spMkLst>
            <pc:docMk/>
            <pc:sldMk cId="0" sldId="259"/>
            <ac:spMk id="2" creationId="{00000000-0000-0000-0000-000000000000}"/>
          </ac:spMkLst>
        </pc:spChg>
        <pc:spChg chg="del">
          <ac:chgData name="HAFIZ ZULHILMI" userId="e2202718a98afc35" providerId="LiveId" clId="{D22E7E97-42CE-4DDE-A30C-FADEB2BF16B6}" dt="2022-04-11T14:17:54.715" v="0" actId="22"/>
          <ac:spMkLst>
            <pc:docMk/>
            <pc:sldMk cId="0" sldId="259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1T14:18:00.272" v="1" actId="478"/>
          <ac:spMkLst>
            <pc:docMk/>
            <pc:sldMk cId="0" sldId="259"/>
            <ac:spMk id="4" creationId="{00000000-0000-0000-0000-000000000000}"/>
          </ac:spMkLst>
        </pc:spChg>
        <pc:spChg chg="add del mod">
          <ac:chgData name="HAFIZ ZULHILMI" userId="e2202718a98afc35" providerId="LiveId" clId="{D22E7E97-42CE-4DDE-A30C-FADEB2BF16B6}" dt="2022-04-11T14:18:35.025" v="15" actId="478"/>
          <ac:spMkLst>
            <pc:docMk/>
            <pc:sldMk cId="0" sldId="259"/>
            <ac:spMk id="8" creationId="{4454A580-D257-4A70-9E5D-5FB1CAEBBE8D}"/>
          </ac:spMkLst>
        </pc:spChg>
        <pc:picChg chg="add del mod ord">
          <ac:chgData name="HAFIZ ZULHILMI" userId="e2202718a98afc35" providerId="LiveId" clId="{D22E7E97-42CE-4DDE-A30C-FADEB2BF16B6}" dt="2022-04-11T14:18:27.622" v="7" actId="478"/>
          <ac:picMkLst>
            <pc:docMk/>
            <pc:sldMk cId="0" sldId="259"/>
            <ac:picMk id="6" creationId="{C4C56F22-C46F-405C-94AC-9E6516B011D5}"/>
          </ac:picMkLst>
        </pc:picChg>
        <pc:picChg chg="add mod">
          <ac:chgData name="HAFIZ ZULHILMI" userId="e2202718a98afc35" providerId="LiveId" clId="{D22E7E97-42CE-4DDE-A30C-FADEB2BF16B6}" dt="2022-04-11T14:18:39.391" v="18" actId="1076"/>
          <ac:picMkLst>
            <pc:docMk/>
            <pc:sldMk cId="0" sldId="259"/>
            <ac:picMk id="9" creationId="{4BFAFB8F-22B0-4ECB-88AF-73E6A4A667F8}"/>
          </ac:picMkLst>
        </pc:picChg>
      </pc:sldChg>
      <pc:sldChg chg="addSp delSp modSp mod setBg delDesignElem">
        <pc:chgData name="HAFIZ ZULHILMI" userId="e2202718a98afc35" providerId="LiveId" clId="{D22E7E97-42CE-4DDE-A30C-FADEB2BF16B6}" dt="2022-04-11T14:39:30.992" v="145" actId="1076"/>
        <pc:sldMkLst>
          <pc:docMk/>
          <pc:sldMk cId="0" sldId="260"/>
        </pc:sldMkLst>
        <pc:spChg chg="mod">
          <ac:chgData name="HAFIZ ZULHILMI" userId="e2202718a98afc35" providerId="LiveId" clId="{D22E7E97-42CE-4DDE-A30C-FADEB2BF16B6}" dt="2022-04-11T14:39:01.294" v="138" actId="1076"/>
          <ac:spMkLst>
            <pc:docMk/>
            <pc:sldMk cId="0" sldId="260"/>
            <ac:spMk id="2" creationId="{00000000-0000-0000-0000-000000000000}"/>
          </ac:spMkLst>
        </pc:spChg>
        <pc:spChg chg="add del mod ord">
          <ac:chgData name="HAFIZ ZULHILMI" userId="e2202718a98afc35" providerId="LiveId" clId="{D22E7E97-42CE-4DDE-A30C-FADEB2BF16B6}" dt="2022-04-11T14:38:44.147" v="126" actId="478"/>
          <ac:spMkLst>
            <pc:docMk/>
            <pc:sldMk cId="0" sldId="260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1T14:34:00.909" v="88"/>
          <ac:spMkLst>
            <pc:docMk/>
            <pc:sldMk cId="0" sldId="260"/>
            <ac:spMk id="4" creationId="{00000000-0000-0000-0000-000000000000}"/>
          </ac:spMkLst>
        </pc:spChg>
        <pc:spChg chg="add del">
          <ac:chgData name="HAFIZ ZULHILMI" userId="e2202718a98afc35" providerId="LiveId" clId="{D22E7E97-42CE-4DDE-A30C-FADEB2BF16B6}" dt="2022-04-11T14:38:15.846" v="117" actId="26606"/>
          <ac:spMkLst>
            <pc:docMk/>
            <pc:sldMk cId="0" sldId="260"/>
            <ac:spMk id="12" creationId="{55C01129-3453-464D-A870-ED71C6E89D60}"/>
          </ac:spMkLst>
        </pc:spChg>
        <pc:spChg chg="add del">
          <ac:chgData name="HAFIZ ZULHILMI" userId="e2202718a98afc35" providerId="LiveId" clId="{D22E7E97-42CE-4DDE-A30C-FADEB2BF16B6}" dt="2022-04-11T14:38:15.846" v="117" actId="26606"/>
          <ac:spMkLst>
            <pc:docMk/>
            <pc:sldMk cId="0" sldId="260"/>
            <ac:spMk id="13" creationId="{9D2781A6-5C82-4764-B489-F9A599C0A7EB}"/>
          </ac:spMkLst>
        </pc:spChg>
        <pc:spChg chg="add del">
          <ac:chgData name="HAFIZ ZULHILMI" userId="e2202718a98afc35" providerId="LiveId" clId="{D22E7E97-42CE-4DDE-A30C-FADEB2BF16B6}" dt="2022-04-11T14:37:34.512" v="113" actId="26606"/>
          <ac:spMkLst>
            <pc:docMk/>
            <pc:sldMk cId="0" sldId="260"/>
            <ac:spMk id="15" creationId="{21AC6A30-4F22-4C0F-B278-19C5B8A80C55}"/>
          </ac:spMkLst>
        </pc:spChg>
        <pc:spChg chg="add del">
          <ac:chgData name="HAFIZ ZULHILMI" userId="e2202718a98afc35" providerId="LiveId" clId="{D22E7E97-42CE-4DDE-A30C-FADEB2BF16B6}" dt="2022-04-11T14:37:34.512" v="113" actId="26606"/>
          <ac:spMkLst>
            <pc:docMk/>
            <pc:sldMk cId="0" sldId="260"/>
            <ac:spMk id="17" creationId="{BB4335AD-65B1-44E4-90AF-264024FE4BD2}"/>
          </ac:spMkLst>
        </pc:spChg>
        <pc:picChg chg="add mod ord">
          <ac:chgData name="HAFIZ ZULHILMI" userId="e2202718a98afc35" providerId="LiveId" clId="{D22E7E97-42CE-4DDE-A30C-FADEB2BF16B6}" dt="2022-04-11T14:38:32.153" v="121" actId="14100"/>
          <ac:picMkLst>
            <pc:docMk/>
            <pc:sldMk cId="0" sldId="260"/>
            <ac:picMk id="5" creationId="{8D498A31-17D3-41E3-9AC3-D6F14FC62A52}"/>
          </ac:picMkLst>
        </pc:picChg>
        <pc:picChg chg="add del mod">
          <ac:chgData name="HAFIZ ZULHILMI" userId="e2202718a98afc35" providerId="LiveId" clId="{D22E7E97-42CE-4DDE-A30C-FADEB2BF16B6}" dt="2022-04-11T14:38:49.972" v="127" actId="1076"/>
          <ac:picMkLst>
            <pc:docMk/>
            <pc:sldMk cId="0" sldId="260"/>
            <ac:picMk id="6" creationId="{1101310F-7482-412D-B28A-328DD03D62FE}"/>
          </ac:picMkLst>
        </pc:picChg>
        <pc:picChg chg="add del mod">
          <ac:chgData name="HAFIZ ZULHILMI" userId="e2202718a98afc35" providerId="LiveId" clId="{D22E7E97-42CE-4DDE-A30C-FADEB2BF16B6}" dt="2022-04-11T14:37:34.352" v="112"/>
          <ac:picMkLst>
            <pc:docMk/>
            <pc:sldMk cId="0" sldId="260"/>
            <ac:picMk id="7" creationId="{8E408E1F-56CA-4B77-91B5-F08A0918A276}"/>
          </ac:picMkLst>
        </pc:picChg>
        <pc:picChg chg="add mod">
          <ac:chgData name="HAFIZ ZULHILMI" userId="e2202718a98afc35" providerId="LiveId" clId="{D22E7E97-42CE-4DDE-A30C-FADEB2BF16B6}" dt="2022-04-11T14:39:30.992" v="145" actId="1076"/>
          <ac:picMkLst>
            <pc:docMk/>
            <pc:sldMk cId="0" sldId="260"/>
            <ac:picMk id="8" creationId="{BACF1F14-BBAE-44DF-9ED1-FF305CE44A0E}"/>
          </ac:picMkLst>
        </pc:picChg>
        <pc:cxnChg chg="add del">
          <ac:chgData name="HAFIZ ZULHILMI" userId="e2202718a98afc35" providerId="LiveId" clId="{D22E7E97-42CE-4DDE-A30C-FADEB2BF16B6}" dt="2022-04-11T14:39:07.157" v="140"/>
          <ac:cxnSpMkLst>
            <pc:docMk/>
            <pc:sldMk cId="0" sldId="260"/>
            <ac:cxnSpMk id="10" creationId="{A7F400EE-A8A5-48AF-B4D6-291B52C6F0B0}"/>
          </ac:cxnSpMkLst>
        </pc:cxnChg>
      </pc:sldChg>
      <pc:sldChg chg="addSp delSp modSp mod">
        <pc:chgData name="HAFIZ ZULHILMI" userId="e2202718a98afc35" providerId="LiveId" clId="{D22E7E97-42CE-4DDE-A30C-FADEB2BF16B6}" dt="2022-04-12T02:23:46.258" v="237" actId="14100"/>
        <pc:sldMkLst>
          <pc:docMk/>
          <pc:sldMk cId="0" sldId="262"/>
        </pc:sldMkLst>
        <pc:spChg chg="mod">
          <ac:chgData name="HAFIZ ZULHILMI" userId="e2202718a98afc35" providerId="LiveId" clId="{D22E7E97-42CE-4DDE-A30C-FADEB2BF16B6}" dt="2022-04-11T14:39:07.157" v="140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02:19:18.815" v="231"/>
          <ac:spMkLst>
            <pc:docMk/>
            <pc:sldMk cId="0" sldId="262"/>
            <ac:spMk id="3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02:23:37.662" v="236"/>
          <ac:spMkLst>
            <pc:docMk/>
            <pc:sldMk cId="0" sldId="262"/>
            <ac:spMk id="4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2T02:19:18.815" v="231"/>
          <ac:picMkLst>
            <pc:docMk/>
            <pc:sldMk cId="0" sldId="262"/>
            <ac:picMk id="5" creationId="{8CD92CBC-D82E-4841-8BBD-EB357E920F42}"/>
          </ac:picMkLst>
        </pc:picChg>
        <pc:picChg chg="add mod">
          <ac:chgData name="HAFIZ ZULHILMI" userId="e2202718a98afc35" providerId="LiveId" clId="{D22E7E97-42CE-4DDE-A30C-FADEB2BF16B6}" dt="2022-04-12T02:23:46.258" v="237" actId="14100"/>
          <ac:picMkLst>
            <pc:docMk/>
            <pc:sldMk cId="0" sldId="262"/>
            <ac:picMk id="6" creationId="{BB831FCD-39BE-413F-98F0-BE8E28A12B7B}"/>
          </ac:picMkLst>
        </pc:picChg>
      </pc:sldChg>
      <pc:sldChg chg="addSp delSp modSp mod">
        <pc:chgData name="HAFIZ ZULHILMI" userId="e2202718a98afc35" providerId="LiveId" clId="{D22E7E97-42CE-4DDE-A30C-FADEB2BF16B6}" dt="2022-04-16T20:35:53.487" v="475" actId="13926"/>
        <pc:sldMkLst>
          <pc:docMk/>
          <pc:sldMk cId="0" sldId="263"/>
        </pc:sldMkLst>
        <pc:spChg chg="mod">
          <ac:chgData name="HAFIZ ZULHILMI" userId="e2202718a98afc35" providerId="LiveId" clId="{D22E7E97-42CE-4DDE-A30C-FADEB2BF16B6}" dt="2022-04-16T20:35:53.487" v="475" actId="13926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04:07:04.411" v="251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6T20:30:42.669" v="455"/>
          <ac:spMkLst>
            <pc:docMk/>
            <pc:sldMk cId="0" sldId="263"/>
            <ac:spMk id="4" creationId="{00000000-0000-0000-0000-000000000000}"/>
          </ac:spMkLst>
        </pc:spChg>
        <pc:spChg chg="add del mod">
          <ac:chgData name="HAFIZ ZULHILMI" userId="e2202718a98afc35" providerId="LiveId" clId="{D22E7E97-42CE-4DDE-A30C-FADEB2BF16B6}" dt="2022-04-16T20:29:09.245" v="454"/>
          <ac:spMkLst>
            <pc:docMk/>
            <pc:sldMk cId="0" sldId="263"/>
            <ac:spMk id="6" creationId="{D92DC2FE-12D2-473F-BB93-AAA9C086D0B5}"/>
          </ac:spMkLst>
        </pc:spChg>
        <pc:picChg chg="add del mod">
          <ac:chgData name="HAFIZ ZULHILMI" userId="e2202718a98afc35" providerId="LiveId" clId="{D22E7E97-42CE-4DDE-A30C-FADEB2BF16B6}" dt="2022-04-16T20:09:44.714" v="410" actId="21"/>
          <ac:picMkLst>
            <pc:docMk/>
            <pc:sldMk cId="0" sldId="263"/>
            <ac:picMk id="5" creationId="{A5D21D16-2AA0-4F61-850D-C56AC787D0CB}"/>
          </ac:picMkLst>
        </pc:picChg>
        <pc:picChg chg="add mod">
          <ac:chgData name="HAFIZ ZULHILMI" userId="e2202718a98afc35" providerId="LiveId" clId="{D22E7E97-42CE-4DDE-A30C-FADEB2BF16B6}" dt="2022-04-16T20:29:09.245" v="454"/>
          <ac:picMkLst>
            <pc:docMk/>
            <pc:sldMk cId="0" sldId="263"/>
            <ac:picMk id="7" creationId="{98C46953-DE21-405A-820D-B3A057D3088A}"/>
          </ac:picMkLst>
        </pc:picChg>
        <pc:picChg chg="add mod">
          <ac:chgData name="HAFIZ ZULHILMI" userId="e2202718a98afc35" providerId="LiveId" clId="{D22E7E97-42CE-4DDE-A30C-FADEB2BF16B6}" dt="2022-04-16T20:30:43.276" v="456" actId="1076"/>
          <ac:picMkLst>
            <pc:docMk/>
            <pc:sldMk cId="0" sldId="263"/>
            <ac:picMk id="8" creationId="{38569098-CC9F-47BA-8420-E8C1960F91F7}"/>
          </ac:picMkLst>
        </pc:picChg>
      </pc:sldChg>
      <pc:sldChg chg="addSp delSp modSp mod">
        <pc:chgData name="HAFIZ ZULHILMI" userId="e2202718a98afc35" providerId="LiveId" clId="{D22E7E97-42CE-4DDE-A30C-FADEB2BF16B6}" dt="2022-04-12T07:01:42.725" v="279" actId="22"/>
        <pc:sldMkLst>
          <pc:docMk/>
          <pc:sldMk cId="0" sldId="264"/>
        </pc:sldMkLst>
        <pc:spChg chg="mod">
          <ac:chgData name="HAFIZ ZULHILMI" userId="e2202718a98afc35" providerId="LiveId" clId="{D22E7E97-42CE-4DDE-A30C-FADEB2BF16B6}" dt="2022-04-11T14:39:07.157" v="140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06:58:45.108" v="278"/>
          <ac:spMkLst>
            <pc:docMk/>
            <pc:sldMk cId="0" sldId="264"/>
            <ac:spMk id="3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07:01:42.725" v="279" actId="22"/>
          <ac:spMkLst>
            <pc:docMk/>
            <pc:sldMk cId="0" sldId="264"/>
            <ac:spMk id="4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2T06:58:45.108" v="278"/>
          <ac:picMkLst>
            <pc:docMk/>
            <pc:sldMk cId="0" sldId="264"/>
            <ac:picMk id="5" creationId="{37E3D809-CDCB-4257-AB63-F1207CBBB62E}"/>
          </ac:picMkLst>
        </pc:picChg>
        <pc:picChg chg="add mod ord">
          <ac:chgData name="HAFIZ ZULHILMI" userId="e2202718a98afc35" providerId="LiveId" clId="{D22E7E97-42CE-4DDE-A30C-FADEB2BF16B6}" dt="2022-04-12T07:01:42.725" v="279" actId="22"/>
          <ac:picMkLst>
            <pc:docMk/>
            <pc:sldMk cId="0" sldId="264"/>
            <ac:picMk id="7" creationId="{C33B7335-80E7-4F77-B2EE-D121E96C2D29}"/>
          </ac:picMkLst>
        </pc:picChg>
      </pc:sldChg>
      <pc:sldChg chg="addSp delSp modSp mod setBg">
        <pc:chgData name="HAFIZ ZULHILMI" userId="e2202718a98afc35" providerId="LiveId" clId="{D22E7E97-42CE-4DDE-A30C-FADEB2BF16B6}" dt="2022-04-16T20:36:27.772" v="483" actId="1076"/>
        <pc:sldMkLst>
          <pc:docMk/>
          <pc:sldMk cId="0" sldId="265"/>
        </pc:sldMkLst>
        <pc:spChg chg="mod">
          <ac:chgData name="HAFIZ ZULHILMI" userId="e2202718a98afc35" providerId="LiveId" clId="{D22E7E97-42CE-4DDE-A30C-FADEB2BF16B6}" dt="2022-04-12T15:17:50.990" v="336" actId="2660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06:58:16.218" v="271"/>
          <ac:spMkLst>
            <pc:docMk/>
            <pc:sldMk cId="0" sldId="265"/>
            <ac:spMk id="3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07:05:26.409" v="286"/>
          <ac:spMkLst>
            <pc:docMk/>
            <pc:sldMk cId="0" sldId="265"/>
            <ac:spMk id="4" creationId="{00000000-0000-0000-0000-000000000000}"/>
          </ac:spMkLst>
        </pc:spChg>
        <pc:spChg chg="add del mod">
          <ac:chgData name="HAFIZ ZULHILMI" userId="e2202718a98afc35" providerId="LiveId" clId="{D22E7E97-42CE-4DDE-A30C-FADEB2BF16B6}" dt="2022-04-12T07:05:04.146" v="283"/>
          <ac:spMkLst>
            <pc:docMk/>
            <pc:sldMk cId="0" sldId="265"/>
            <ac:spMk id="7" creationId="{295DEF94-68F8-488A-B7E6-A2C56352EDE7}"/>
          </ac:spMkLst>
        </pc:spChg>
        <pc:spChg chg="add del">
          <ac:chgData name="HAFIZ ZULHILMI" userId="e2202718a98afc35" providerId="LiveId" clId="{D22E7E97-42CE-4DDE-A30C-FADEB2BF16B6}" dt="2022-04-12T15:17:50.990" v="336" actId="26606"/>
          <ac:spMkLst>
            <pc:docMk/>
            <pc:sldMk cId="0" sldId="265"/>
            <ac:spMk id="15" creationId="{7316481C-0A49-4796-812B-0D64F063B720}"/>
          </ac:spMkLst>
        </pc:spChg>
        <pc:spChg chg="add del">
          <ac:chgData name="HAFIZ ZULHILMI" userId="e2202718a98afc35" providerId="LiveId" clId="{D22E7E97-42CE-4DDE-A30C-FADEB2BF16B6}" dt="2022-04-12T15:17:50.990" v="336" actId="26606"/>
          <ac:spMkLst>
            <pc:docMk/>
            <pc:sldMk cId="0" sldId="265"/>
            <ac:spMk id="17" creationId="{A5271697-90F1-4A23-8EF2-0179F2EAFACB}"/>
          </ac:spMkLst>
        </pc:spChg>
        <pc:spChg chg="add del">
          <ac:chgData name="HAFIZ ZULHILMI" userId="e2202718a98afc35" providerId="LiveId" clId="{D22E7E97-42CE-4DDE-A30C-FADEB2BF16B6}" dt="2022-04-12T15:17:50.990" v="336" actId="26606"/>
          <ac:spMkLst>
            <pc:docMk/>
            <pc:sldMk cId="0" sldId="265"/>
            <ac:spMk id="41" creationId="{D9F5512A-48E1-4C07-B75E-3CCC517B6804}"/>
          </ac:spMkLst>
        </pc:spChg>
        <pc:grpChg chg="add del">
          <ac:chgData name="HAFIZ ZULHILMI" userId="e2202718a98afc35" providerId="LiveId" clId="{D22E7E97-42CE-4DDE-A30C-FADEB2BF16B6}" dt="2022-04-12T15:17:50.990" v="336" actId="26606"/>
          <ac:grpSpMkLst>
            <pc:docMk/>
            <pc:sldMk cId="0" sldId="265"/>
            <ac:grpSpMk id="19" creationId="{1F49CE81-B2F4-47B2-9D4A-886DCE0A8404}"/>
          </ac:grpSpMkLst>
        </pc:grpChg>
        <pc:picChg chg="add mod">
          <ac:chgData name="HAFIZ ZULHILMI" userId="e2202718a98afc35" providerId="LiveId" clId="{D22E7E97-42CE-4DDE-A30C-FADEB2BF16B6}" dt="2022-04-16T20:03:50.811" v="396" actId="1076"/>
          <ac:picMkLst>
            <pc:docMk/>
            <pc:sldMk cId="0" sldId="265"/>
            <ac:picMk id="3" creationId="{FCABBDA0-C5B9-41A1-9972-9D458092BC9D}"/>
          </ac:picMkLst>
        </pc:picChg>
        <pc:picChg chg="add del mod">
          <ac:chgData name="HAFIZ ZULHILMI" userId="e2202718a98afc35" providerId="LiveId" clId="{D22E7E97-42CE-4DDE-A30C-FADEB2BF16B6}" dt="2022-04-16T20:05:44.870" v="400" actId="478"/>
          <ac:picMkLst>
            <pc:docMk/>
            <pc:sldMk cId="0" sldId="265"/>
            <ac:picMk id="4" creationId="{CAF19199-608F-4980-9BF6-52E00AFBA7E7}"/>
          </ac:picMkLst>
        </pc:picChg>
        <pc:picChg chg="add del mod">
          <ac:chgData name="HAFIZ ZULHILMI" userId="e2202718a98afc35" providerId="LiveId" clId="{D22E7E97-42CE-4DDE-A30C-FADEB2BF16B6}" dt="2022-04-12T06:58:36.204" v="275" actId="21"/>
          <ac:picMkLst>
            <pc:docMk/>
            <pc:sldMk cId="0" sldId="265"/>
            <ac:picMk id="5" creationId="{D7103BDA-0C4D-4308-939D-DA1319EBC20C}"/>
          </ac:picMkLst>
        </pc:picChg>
        <pc:picChg chg="add mod ord">
          <ac:chgData name="HAFIZ ZULHILMI" userId="e2202718a98afc35" providerId="LiveId" clId="{D22E7E97-42CE-4DDE-A30C-FADEB2BF16B6}" dt="2022-04-16T20:36:27.772" v="483" actId="1076"/>
          <ac:picMkLst>
            <pc:docMk/>
            <pc:sldMk cId="0" sldId="265"/>
            <ac:picMk id="8" creationId="{99448D7B-C445-453C-B30D-E17234D02347}"/>
          </ac:picMkLst>
        </pc:picChg>
        <pc:picChg chg="add mod ord">
          <ac:chgData name="HAFIZ ZULHILMI" userId="e2202718a98afc35" providerId="LiveId" clId="{D22E7E97-42CE-4DDE-A30C-FADEB2BF16B6}" dt="2022-04-12T15:17:50.990" v="336" actId="26606"/>
          <ac:picMkLst>
            <pc:docMk/>
            <pc:sldMk cId="0" sldId="265"/>
            <ac:picMk id="9" creationId="{ECF991DE-684B-453F-A0CD-A8DDD7D453E6}"/>
          </ac:picMkLst>
        </pc:picChg>
        <pc:picChg chg="add del mod">
          <ac:chgData name="HAFIZ ZULHILMI" userId="e2202718a98afc35" providerId="LiveId" clId="{D22E7E97-42CE-4DDE-A30C-FADEB2BF16B6}" dt="2022-04-16T20:03:29.147" v="388" actId="21"/>
          <ac:picMkLst>
            <pc:docMk/>
            <pc:sldMk cId="0" sldId="265"/>
            <ac:picMk id="10" creationId="{401028DC-696C-42CD-A7D1-E57A6E89A033}"/>
          </ac:picMkLst>
        </pc:picChg>
      </pc:sldChg>
      <pc:sldChg chg="addSp delSp modSp mod">
        <pc:chgData name="HAFIZ ZULHILMI" userId="e2202718a98afc35" providerId="LiveId" clId="{D22E7E97-42CE-4DDE-A30C-FADEB2BF16B6}" dt="2022-04-12T15:21:26.218" v="346" actId="1076"/>
        <pc:sldMkLst>
          <pc:docMk/>
          <pc:sldMk cId="0" sldId="266"/>
        </pc:sldMkLst>
        <pc:spChg chg="mod">
          <ac:chgData name="HAFIZ ZULHILMI" userId="e2202718a98afc35" providerId="LiveId" clId="{D22E7E97-42CE-4DDE-A30C-FADEB2BF16B6}" dt="2022-04-11T14:39:07.157" v="140"/>
          <ac:spMkLst>
            <pc:docMk/>
            <pc:sldMk cId="0" sldId="266"/>
            <ac:spMk id="2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15:20:33.529" v="339"/>
          <ac:spMkLst>
            <pc:docMk/>
            <pc:sldMk cId="0" sldId="266"/>
            <ac:spMk id="3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15:21:11.865" v="342"/>
          <ac:spMkLst>
            <pc:docMk/>
            <pc:sldMk cId="0" sldId="266"/>
            <ac:spMk id="4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2T15:21:26.218" v="346" actId="1076"/>
          <ac:picMkLst>
            <pc:docMk/>
            <pc:sldMk cId="0" sldId="266"/>
            <ac:picMk id="5" creationId="{19A5C039-FF2C-4B0D-873A-D5922B420E1D}"/>
          </ac:picMkLst>
        </pc:picChg>
        <pc:picChg chg="add mod">
          <ac:chgData name="HAFIZ ZULHILMI" userId="e2202718a98afc35" providerId="LiveId" clId="{D22E7E97-42CE-4DDE-A30C-FADEB2BF16B6}" dt="2022-04-12T15:21:19.943" v="343" actId="14100"/>
          <ac:picMkLst>
            <pc:docMk/>
            <pc:sldMk cId="0" sldId="266"/>
            <ac:picMk id="1026" creationId="{3F020E98-83BA-4F63-A0FA-B07D1687156A}"/>
          </ac:picMkLst>
        </pc:picChg>
      </pc:sldChg>
      <pc:sldChg chg="addSp delSp modSp mod">
        <pc:chgData name="HAFIZ ZULHILMI" userId="e2202718a98afc35" providerId="LiveId" clId="{D22E7E97-42CE-4DDE-A30C-FADEB2BF16B6}" dt="2022-04-12T13:44:19.700" v="294" actId="1076"/>
        <pc:sldMkLst>
          <pc:docMk/>
          <pc:sldMk cId="0" sldId="267"/>
        </pc:sldMkLst>
        <pc:spChg chg="mod">
          <ac:chgData name="HAFIZ ZULHILMI" userId="e2202718a98afc35" providerId="LiveId" clId="{D22E7E97-42CE-4DDE-A30C-FADEB2BF16B6}" dt="2022-04-11T14:39:07.157" v="140"/>
          <ac:spMkLst>
            <pc:docMk/>
            <pc:sldMk cId="0" sldId="267"/>
            <ac:spMk id="2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13:43:00.945" v="290"/>
          <ac:spMkLst>
            <pc:docMk/>
            <pc:sldMk cId="0" sldId="267"/>
            <ac:spMk id="3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13:44:08.451" v="291" actId="22"/>
          <ac:spMkLst>
            <pc:docMk/>
            <pc:sldMk cId="0" sldId="267"/>
            <ac:spMk id="4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2T13:44:19.700" v="294" actId="1076"/>
          <ac:picMkLst>
            <pc:docMk/>
            <pc:sldMk cId="0" sldId="267"/>
            <ac:picMk id="5" creationId="{B2E31C5B-0136-4BE1-8913-1FBD81DCBADC}"/>
          </ac:picMkLst>
        </pc:picChg>
        <pc:picChg chg="add mod ord">
          <ac:chgData name="HAFIZ ZULHILMI" userId="e2202718a98afc35" providerId="LiveId" clId="{D22E7E97-42CE-4DDE-A30C-FADEB2BF16B6}" dt="2022-04-12T13:44:13.870" v="292" actId="14100"/>
          <ac:picMkLst>
            <pc:docMk/>
            <pc:sldMk cId="0" sldId="267"/>
            <ac:picMk id="7" creationId="{13DE53E0-3278-48E5-B1A9-B828868740B4}"/>
          </ac:picMkLst>
        </pc:picChg>
      </pc:sldChg>
      <pc:sldChg chg="addSp delSp modSp mod">
        <pc:chgData name="HAFIZ ZULHILMI" userId="e2202718a98afc35" providerId="LiveId" clId="{D22E7E97-42CE-4DDE-A30C-FADEB2BF16B6}" dt="2022-04-16T20:36:08.544" v="480" actId="13926"/>
        <pc:sldMkLst>
          <pc:docMk/>
          <pc:sldMk cId="0" sldId="268"/>
        </pc:sldMkLst>
        <pc:spChg chg="mod">
          <ac:chgData name="HAFIZ ZULHILMI" userId="e2202718a98afc35" providerId="LiveId" clId="{D22E7E97-42CE-4DDE-A30C-FADEB2BF16B6}" dt="2022-04-16T20:36:08.544" v="480" actId="13926"/>
          <ac:spMkLst>
            <pc:docMk/>
            <pc:sldMk cId="0" sldId="268"/>
            <ac:spMk id="2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04:11:10.263" v="258"/>
          <ac:spMkLst>
            <pc:docMk/>
            <pc:sldMk cId="0" sldId="268"/>
            <ac:spMk id="3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6T20:26:08.930" v="433" actId="22"/>
          <ac:spMkLst>
            <pc:docMk/>
            <pc:sldMk cId="0" sldId="268"/>
            <ac:spMk id="4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6T20:26:11.097" v="435" actId="1076"/>
          <ac:picMkLst>
            <pc:docMk/>
            <pc:sldMk cId="0" sldId="268"/>
            <ac:picMk id="5" creationId="{4C922C34-F172-493B-8AC0-10D3F8B1D0B9}"/>
          </ac:picMkLst>
        </pc:picChg>
        <pc:picChg chg="add mod ord">
          <ac:chgData name="HAFIZ ZULHILMI" userId="e2202718a98afc35" providerId="LiveId" clId="{D22E7E97-42CE-4DDE-A30C-FADEB2BF16B6}" dt="2022-04-16T20:26:09.964" v="434" actId="1076"/>
          <ac:picMkLst>
            <pc:docMk/>
            <pc:sldMk cId="0" sldId="268"/>
            <ac:picMk id="6" creationId="{2983BE95-76B8-4B35-B5BA-540416192C06}"/>
          </ac:picMkLst>
        </pc:picChg>
      </pc:sldChg>
      <pc:sldChg chg="addSp delSp modSp mod">
        <pc:chgData name="HAFIZ ZULHILMI" userId="e2202718a98afc35" providerId="LiveId" clId="{D22E7E97-42CE-4DDE-A30C-FADEB2BF16B6}" dt="2022-04-16T20:36:03.252" v="478" actId="13926"/>
        <pc:sldMkLst>
          <pc:docMk/>
          <pc:sldMk cId="0" sldId="269"/>
        </pc:sldMkLst>
        <pc:spChg chg="mod">
          <ac:chgData name="HAFIZ ZULHILMI" userId="e2202718a98afc35" providerId="LiveId" clId="{D22E7E97-42CE-4DDE-A30C-FADEB2BF16B6}" dt="2022-04-16T20:36:03.252" v="478" actId="13926"/>
          <ac:spMkLst>
            <pc:docMk/>
            <pc:sldMk cId="0" sldId="269"/>
            <ac:spMk id="2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15:55:51.245" v="358" actId="478"/>
          <ac:spMkLst>
            <pc:docMk/>
            <pc:sldMk cId="0" sldId="269"/>
            <ac:spMk id="3" creationId="{00000000-0000-0000-0000-000000000000}"/>
          </ac:spMkLst>
        </pc:spChg>
        <pc:spChg chg="del mod">
          <ac:chgData name="HAFIZ ZULHILMI" userId="e2202718a98afc35" providerId="LiveId" clId="{D22E7E97-42CE-4DDE-A30C-FADEB2BF16B6}" dt="2022-04-12T15:56:25.519" v="366"/>
          <ac:spMkLst>
            <pc:docMk/>
            <pc:sldMk cId="0" sldId="269"/>
            <ac:spMk id="4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2T15:56:34.499" v="370" actId="14100"/>
          <ac:picMkLst>
            <pc:docMk/>
            <pc:sldMk cId="0" sldId="269"/>
            <ac:picMk id="5" creationId="{CC9A03CC-1601-47D6-907E-DE8DE21B4F11}"/>
          </ac:picMkLst>
        </pc:picChg>
        <pc:picChg chg="add mod">
          <ac:chgData name="HAFIZ ZULHILMI" userId="e2202718a98afc35" providerId="LiveId" clId="{D22E7E97-42CE-4DDE-A30C-FADEB2BF16B6}" dt="2022-04-16T20:09:57.674" v="414" actId="1076"/>
          <ac:picMkLst>
            <pc:docMk/>
            <pc:sldMk cId="0" sldId="269"/>
            <ac:picMk id="6" creationId="{235A61A8-0BA9-4B1E-A334-00CA2CC6FF11}"/>
          </ac:picMkLst>
        </pc:picChg>
        <pc:picChg chg="add mod">
          <ac:chgData name="HAFIZ ZULHILMI" userId="e2202718a98afc35" providerId="LiveId" clId="{D22E7E97-42CE-4DDE-A30C-FADEB2BF16B6}" dt="2022-04-16T20:09:54.570" v="412" actId="1076"/>
          <ac:picMkLst>
            <pc:docMk/>
            <pc:sldMk cId="0" sldId="269"/>
            <ac:picMk id="2050" creationId="{6E3FBC80-A6CD-4F3F-AD12-4CBD750DF0B1}"/>
          </ac:picMkLst>
        </pc:picChg>
      </pc:sldChg>
      <pc:sldChg chg="addSp delSp modSp add mod">
        <pc:chgData name="HAFIZ ZULHILMI" userId="e2202718a98afc35" providerId="LiveId" clId="{D22E7E97-42CE-4DDE-A30C-FADEB2BF16B6}" dt="2022-04-11T14:31:12.439" v="86" actId="1076"/>
        <pc:sldMkLst>
          <pc:docMk/>
          <pc:sldMk cId="3630862032" sldId="270"/>
        </pc:sldMkLst>
        <pc:spChg chg="mod">
          <ac:chgData name="HAFIZ ZULHILMI" userId="e2202718a98afc35" providerId="LiveId" clId="{D22E7E97-42CE-4DDE-A30C-FADEB2BF16B6}" dt="2022-04-11T14:30:30.889" v="75" actId="20577"/>
          <ac:spMkLst>
            <pc:docMk/>
            <pc:sldMk cId="3630862032" sldId="270"/>
            <ac:spMk id="2" creationId="{00000000-0000-0000-0000-000000000000}"/>
          </ac:spMkLst>
        </pc:spChg>
        <pc:picChg chg="add del mod">
          <ac:chgData name="HAFIZ ZULHILMI" userId="e2202718a98afc35" providerId="LiveId" clId="{D22E7E97-42CE-4DDE-A30C-FADEB2BF16B6}" dt="2022-04-11T14:25:56.600" v="45" actId="478"/>
          <ac:picMkLst>
            <pc:docMk/>
            <pc:sldMk cId="3630862032" sldId="270"/>
            <ac:picMk id="4" creationId="{85534A5B-C627-4F7F-9512-0159475A71C9}"/>
          </ac:picMkLst>
        </pc:picChg>
        <pc:picChg chg="add mod">
          <ac:chgData name="HAFIZ ZULHILMI" userId="e2202718a98afc35" providerId="LiveId" clId="{D22E7E97-42CE-4DDE-A30C-FADEB2BF16B6}" dt="2022-04-11T14:30:50.630" v="82" actId="1076"/>
          <ac:picMkLst>
            <pc:docMk/>
            <pc:sldMk cId="3630862032" sldId="270"/>
            <ac:picMk id="5" creationId="{CAA1E5AE-FFFA-408E-94E9-5FF880EB3192}"/>
          </ac:picMkLst>
        </pc:picChg>
        <pc:picChg chg="add mod">
          <ac:chgData name="HAFIZ ZULHILMI" userId="e2202718a98afc35" providerId="LiveId" clId="{D22E7E97-42CE-4DDE-A30C-FADEB2BF16B6}" dt="2022-04-11T14:31:12.439" v="86" actId="1076"/>
          <ac:picMkLst>
            <pc:docMk/>
            <pc:sldMk cId="3630862032" sldId="270"/>
            <ac:picMk id="6" creationId="{995C6756-5137-4E6E-A354-117BA3302F07}"/>
          </ac:picMkLst>
        </pc:picChg>
        <pc:picChg chg="del">
          <ac:chgData name="HAFIZ ZULHILMI" userId="e2202718a98afc35" providerId="LiveId" clId="{D22E7E97-42CE-4DDE-A30C-FADEB2BF16B6}" dt="2022-04-11T14:21:53.802" v="21" actId="478"/>
          <ac:picMkLst>
            <pc:docMk/>
            <pc:sldMk cId="3630862032" sldId="270"/>
            <ac:picMk id="9" creationId="{4BFAFB8F-22B0-4ECB-88AF-73E6A4A667F8}"/>
          </ac:picMkLst>
        </pc:picChg>
      </pc:sldChg>
      <pc:sldChg chg="addSp delSp modSp add mod ord">
        <pc:chgData name="HAFIZ ZULHILMI" userId="e2202718a98afc35" providerId="LiveId" clId="{D22E7E97-42CE-4DDE-A30C-FADEB2BF16B6}" dt="2022-04-11T14:39:07.157" v="140"/>
        <pc:sldMkLst>
          <pc:docMk/>
          <pc:sldMk cId="3945436436" sldId="271"/>
        </pc:sldMkLst>
        <pc:spChg chg="mod">
          <ac:chgData name="HAFIZ ZULHILMI" userId="e2202718a98afc35" providerId="LiveId" clId="{D22E7E97-42CE-4DDE-A30C-FADEB2BF16B6}" dt="2022-04-11T14:39:07.157" v="140"/>
          <ac:spMkLst>
            <pc:docMk/>
            <pc:sldMk cId="3945436436" sldId="271"/>
            <ac:spMk id="2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1T14:26:02.599" v="48" actId="1076"/>
          <ac:picMkLst>
            <pc:docMk/>
            <pc:sldMk cId="3945436436" sldId="271"/>
            <ac:picMk id="4" creationId="{FB8ECB38-E4B4-4F42-97D4-12D5549742A8}"/>
          </ac:picMkLst>
        </pc:picChg>
        <pc:picChg chg="del">
          <ac:chgData name="HAFIZ ZULHILMI" userId="e2202718a98afc35" providerId="LiveId" clId="{D22E7E97-42CE-4DDE-A30C-FADEB2BF16B6}" dt="2022-04-11T14:22:08.450" v="34" actId="478"/>
          <ac:picMkLst>
            <pc:docMk/>
            <pc:sldMk cId="3945436436" sldId="271"/>
            <ac:picMk id="9" creationId="{4BFAFB8F-22B0-4ECB-88AF-73E6A4A667F8}"/>
          </ac:picMkLst>
        </pc:picChg>
      </pc:sldChg>
      <pc:sldChg chg="add del">
        <pc:chgData name="HAFIZ ZULHILMI" userId="e2202718a98afc35" providerId="LiveId" clId="{D22E7E97-42CE-4DDE-A30C-FADEB2BF16B6}" dt="2022-04-11T14:31:21.657" v="87" actId="47"/>
        <pc:sldMkLst>
          <pc:docMk/>
          <pc:sldMk cId="1939919908" sldId="272"/>
        </pc:sldMkLst>
      </pc:sldChg>
      <pc:sldChg chg="addSp delSp modSp add mod">
        <pc:chgData name="HAFIZ ZULHILMI" userId="e2202718a98afc35" providerId="LiveId" clId="{D22E7E97-42CE-4DDE-A30C-FADEB2BF16B6}" dt="2022-04-12T01:59:58.503" v="199" actId="1076"/>
        <pc:sldMkLst>
          <pc:docMk/>
          <pc:sldMk cId="3408860551" sldId="272"/>
        </pc:sldMkLst>
        <pc:spChg chg="mod">
          <ac:chgData name="HAFIZ ZULHILMI" userId="e2202718a98afc35" providerId="LiveId" clId="{D22E7E97-42CE-4DDE-A30C-FADEB2BF16B6}" dt="2022-04-11T14:40:04.067" v="169" actId="20577"/>
          <ac:spMkLst>
            <pc:docMk/>
            <pc:sldMk cId="3408860551" sldId="272"/>
            <ac:spMk id="2" creationId="{00000000-0000-0000-0000-000000000000}"/>
          </ac:spMkLst>
        </pc:spChg>
        <pc:spChg chg="add del mod">
          <ac:chgData name="HAFIZ ZULHILMI" userId="e2202718a98afc35" providerId="LiveId" clId="{D22E7E97-42CE-4DDE-A30C-FADEB2BF16B6}" dt="2022-04-11T14:40:09.208" v="172" actId="478"/>
          <ac:spMkLst>
            <pc:docMk/>
            <pc:sldMk cId="3408860551" sldId="272"/>
            <ac:spMk id="4" creationId="{760F6F80-DEF0-4EA4-BBE0-59F0241DCCAE}"/>
          </ac:spMkLst>
        </pc:spChg>
        <pc:picChg chg="del">
          <ac:chgData name="HAFIZ ZULHILMI" userId="e2202718a98afc35" providerId="LiveId" clId="{D22E7E97-42CE-4DDE-A30C-FADEB2BF16B6}" dt="2022-04-11T14:39:46.227" v="147" actId="478"/>
          <ac:picMkLst>
            <pc:docMk/>
            <pc:sldMk cId="3408860551" sldId="272"/>
            <ac:picMk id="5" creationId="{8D498A31-17D3-41E3-9AC3-D6F14FC62A52}"/>
          </ac:picMkLst>
        </pc:picChg>
        <pc:picChg chg="del">
          <ac:chgData name="HAFIZ ZULHILMI" userId="e2202718a98afc35" providerId="LiveId" clId="{D22E7E97-42CE-4DDE-A30C-FADEB2BF16B6}" dt="2022-04-11T14:40:07.578" v="171" actId="478"/>
          <ac:picMkLst>
            <pc:docMk/>
            <pc:sldMk cId="3408860551" sldId="272"/>
            <ac:picMk id="6" creationId="{1101310F-7482-412D-B28A-328DD03D62FE}"/>
          </ac:picMkLst>
        </pc:picChg>
        <pc:picChg chg="del">
          <ac:chgData name="HAFIZ ZULHILMI" userId="e2202718a98afc35" providerId="LiveId" clId="{D22E7E97-42CE-4DDE-A30C-FADEB2BF16B6}" dt="2022-04-11T14:40:06.992" v="170" actId="478"/>
          <ac:picMkLst>
            <pc:docMk/>
            <pc:sldMk cId="3408860551" sldId="272"/>
            <ac:picMk id="8" creationId="{BACF1F14-BBAE-44DF-9ED1-FF305CE44A0E}"/>
          </ac:picMkLst>
        </pc:picChg>
        <pc:picChg chg="add mod">
          <ac:chgData name="HAFIZ ZULHILMI" userId="e2202718a98afc35" providerId="LiveId" clId="{D22E7E97-42CE-4DDE-A30C-FADEB2BF16B6}" dt="2022-04-12T01:59:33.614" v="191" actId="14100"/>
          <ac:picMkLst>
            <pc:docMk/>
            <pc:sldMk cId="3408860551" sldId="272"/>
            <ac:picMk id="9" creationId="{A2DDD373-6BCE-4BE7-8769-250420169A76}"/>
          </ac:picMkLst>
        </pc:picChg>
        <pc:picChg chg="add mod">
          <ac:chgData name="HAFIZ ZULHILMI" userId="e2202718a98afc35" providerId="LiveId" clId="{D22E7E97-42CE-4DDE-A30C-FADEB2BF16B6}" dt="2022-04-12T01:59:40.432" v="194" actId="14100"/>
          <ac:picMkLst>
            <pc:docMk/>
            <pc:sldMk cId="3408860551" sldId="272"/>
            <ac:picMk id="11" creationId="{20411E6D-80FE-47D1-806B-FF80B702B5F2}"/>
          </ac:picMkLst>
        </pc:picChg>
        <pc:picChg chg="add mod">
          <ac:chgData name="HAFIZ ZULHILMI" userId="e2202718a98afc35" providerId="LiveId" clId="{D22E7E97-42CE-4DDE-A30C-FADEB2BF16B6}" dt="2022-04-12T01:59:58.503" v="199" actId="1076"/>
          <ac:picMkLst>
            <pc:docMk/>
            <pc:sldMk cId="3408860551" sldId="272"/>
            <ac:picMk id="12" creationId="{E86A7740-B07C-45D7-88BF-5AF2AD7D5990}"/>
          </ac:picMkLst>
        </pc:picChg>
      </pc:sldChg>
      <pc:sldChg chg="addSp modSp add mod">
        <pc:chgData name="HAFIZ ZULHILMI" userId="e2202718a98afc35" providerId="LiveId" clId="{D22E7E97-42CE-4DDE-A30C-FADEB2BF16B6}" dt="2022-04-12T01:58:39.605" v="190" actId="14100"/>
        <pc:sldMkLst>
          <pc:docMk/>
          <pc:sldMk cId="2859772703" sldId="273"/>
        </pc:sldMkLst>
        <pc:picChg chg="add mod">
          <ac:chgData name="HAFIZ ZULHILMI" userId="e2202718a98afc35" providerId="LiveId" clId="{D22E7E97-42CE-4DDE-A30C-FADEB2BF16B6}" dt="2022-04-12T01:57:47.842" v="183" actId="1076"/>
          <ac:picMkLst>
            <pc:docMk/>
            <pc:sldMk cId="2859772703" sldId="273"/>
            <ac:picMk id="4" creationId="{BD63D7C0-140D-43CE-97B3-5BFAC95CC89E}"/>
          </ac:picMkLst>
        </pc:picChg>
        <pc:picChg chg="add mod">
          <ac:chgData name="HAFIZ ZULHILMI" userId="e2202718a98afc35" providerId="LiveId" clId="{D22E7E97-42CE-4DDE-A30C-FADEB2BF16B6}" dt="2022-04-12T01:57:49.950" v="184" actId="1076"/>
          <ac:picMkLst>
            <pc:docMk/>
            <pc:sldMk cId="2859772703" sldId="273"/>
            <ac:picMk id="6" creationId="{87F6B937-C239-4C83-BF38-7D441E12D06F}"/>
          </ac:picMkLst>
        </pc:picChg>
        <pc:picChg chg="add mod">
          <ac:chgData name="HAFIZ ZULHILMI" userId="e2202718a98afc35" providerId="LiveId" clId="{D22E7E97-42CE-4DDE-A30C-FADEB2BF16B6}" dt="2022-04-12T01:58:39.605" v="190" actId="14100"/>
          <ac:picMkLst>
            <pc:docMk/>
            <pc:sldMk cId="2859772703" sldId="273"/>
            <ac:picMk id="7" creationId="{65E80F88-74CE-42F0-B530-B295B3C0D837}"/>
          </ac:picMkLst>
        </pc:picChg>
      </pc:sldChg>
      <pc:sldChg chg="addSp modSp add mod">
        <pc:chgData name="HAFIZ ZULHILMI" userId="e2202718a98afc35" providerId="LiveId" clId="{D22E7E97-42CE-4DDE-A30C-FADEB2BF16B6}" dt="2022-04-16T20:35:38.291" v="474" actId="1076"/>
        <pc:sldMkLst>
          <pc:docMk/>
          <pc:sldMk cId="4165077954" sldId="274"/>
        </pc:sldMkLst>
        <pc:spChg chg="mod">
          <ac:chgData name="HAFIZ ZULHILMI" userId="e2202718a98afc35" providerId="LiveId" clId="{D22E7E97-42CE-4DDE-A30C-FADEB2BF16B6}" dt="2022-04-12T02:09:27.040" v="215" actId="26606"/>
          <ac:spMkLst>
            <pc:docMk/>
            <pc:sldMk cId="4165077954" sldId="274"/>
            <ac:spMk id="2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6T20:35:35.717" v="472" actId="1076"/>
          <ac:picMkLst>
            <pc:docMk/>
            <pc:sldMk cId="4165077954" sldId="274"/>
            <ac:picMk id="4" creationId="{B96C4E1A-81F7-4879-88F7-603C9F082689}"/>
          </ac:picMkLst>
        </pc:picChg>
        <pc:picChg chg="add mod">
          <ac:chgData name="HAFIZ ZULHILMI" userId="e2202718a98afc35" providerId="LiveId" clId="{D22E7E97-42CE-4DDE-A30C-FADEB2BF16B6}" dt="2022-04-16T20:35:36.924" v="473" actId="1076"/>
          <ac:picMkLst>
            <pc:docMk/>
            <pc:sldMk cId="4165077954" sldId="274"/>
            <ac:picMk id="6" creationId="{8939B540-323F-4628-9331-75C9570D6023}"/>
          </ac:picMkLst>
        </pc:picChg>
        <pc:picChg chg="add mod ord">
          <ac:chgData name="HAFIZ ZULHILMI" userId="e2202718a98afc35" providerId="LiveId" clId="{D22E7E97-42CE-4DDE-A30C-FADEB2BF16B6}" dt="2022-04-16T20:35:38.291" v="474" actId="1076"/>
          <ac:picMkLst>
            <pc:docMk/>
            <pc:sldMk cId="4165077954" sldId="274"/>
            <ac:picMk id="7" creationId="{55C036B7-FBE0-44C5-ABD1-A9A66CCB1EF7}"/>
          </ac:picMkLst>
        </pc:picChg>
        <pc:cxnChg chg="add">
          <ac:chgData name="HAFIZ ZULHILMI" userId="e2202718a98afc35" providerId="LiveId" clId="{D22E7E97-42CE-4DDE-A30C-FADEB2BF16B6}" dt="2022-04-12T02:09:27.040" v="215" actId="26606"/>
          <ac:cxnSpMkLst>
            <pc:docMk/>
            <pc:sldMk cId="4165077954" sldId="274"/>
            <ac:cxnSpMk id="12" creationId="{8F880EF2-DF79-4D9D-8F11-E91D48C79741}"/>
          </ac:cxnSpMkLst>
        </pc:cxnChg>
      </pc:sldChg>
      <pc:sldChg chg="add del">
        <pc:chgData name="HAFIZ ZULHILMI" userId="e2202718a98afc35" providerId="LiveId" clId="{D22E7E97-42CE-4DDE-A30C-FADEB2BF16B6}" dt="2022-04-12T02:09:30.201" v="216" actId="47"/>
        <pc:sldMkLst>
          <pc:docMk/>
          <pc:sldMk cId="1158899418" sldId="275"/>
        </pc:sldMkLst>
      </pc:sldChg>
      <pc:sldChg chg="addSp delSp modSp add del mod">
        <pc:chgData name="HAFIZ ZULHILMI" userId="e2202718a98afc35" providerId="LiveId" clId="{D22E7E97-42CE-4DDE-A30C-FADEB2BF16B6}" dt="2022-04-12T02:28:05.278" v="250" actId="47"/>
        <pc:sldMkLst>
          <pc:docMk/>
          <pc:sldMk cId="2656533089" sldId="275"/>
        </pc:sldMkLst>
        <pc:spChg chg="del">
          <ac:chgData name="HAFIZ ZULHILMI" userId="e2202718a98afc35" providerId="LiveId" clId="{D22E7E97-42CE-4DDE-A30C-FADEB2BF16B6}" dt="2022-04-12T02:27:43.195" v="243" actId="478"/>
          <ac:spMkLst>
            <pc:docMk/>
            <pc:sldMk cId="2656533089" sldId="275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2T02:27:47.774" v="245" actId="478"/>
          <ac:spMkLst>
            <pc:docMk/>
            <pc:sldMk cId="2656533089" sldId="275"/>
            <ac:spMk id="4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2T02:27:49.090" v="246" actId="1076"/>
          <ac:picMkLst>
            <pc:docMk/>
            <pc:sldMk cId="2656533089" sldId="275"/>
            <ac:picMk id="6" creationId="{87F20D19-08EE-4A48-89D2-FA61C892064E}"/>
          </ac:picMkLst>
        </pc:picChg>
      </pc:sldChg>
      <pc:sldChg chg="addSp delSp modSp add mod ord">
        <pc:chgData name="HAFIZ ZULHILMI" userId="e2202718a98afc35" providerId="LiveId" clId="{D22E7E97-42CE-4DDE-A30C-FADEB2BF16B6}" dt="2022-04-12T02:15:37.452" v="230"/>
        <pc:sldMkLst>
          <pc:docMk/>
          <pc:sldMk cId="2913447322" sldId="276"/>
        </pc:sldMkLst>
        <pc:spChg chg="del">
          <ac:chgData name="HAFIZ ZULHILMI" userId="e2202718a98afc35" providerId="LiveId" clId="{D22E7E97-42CE-4DDE-A30C-FADEB2BF16B6}" dt="2022-04-12T02:13:00.084" v="219" actId="478"/>
          <ac:spMkLst>
            <pc:docMk/>
            <pc:sldMk cId="2913447322" sldId="276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2T02:13:02.203" v="220" actId="478"/>
          <ac:spMkLst>
            <pc:docMk/>
            <pc:sldMk cId="2913447322" sldId="276"/>
            <ac:spMk id="4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2T02:15:29.777" v="227" actId="1076"/>
          <ac:picMkLst>
            <pc:docMk/>
            <pc:sldMk cId="2913447322" sldId="276"/>
            <ac:picMk id="6" creationId="{A01ED843-E8BD-4703-93A2-ED9700BC6758}"/>
          </ac:picMkLst>
        </pc:picChg>
        <pc:picChg chg="add mod">
          <ac:chgData name="HAFIZ ZULHILMI" userId="e2202718a98afc35" providerId="LiveId" clId="{D22E7E97-42CE-4DDE-A30C-FADEB2BF16B6}" dt="2022-04-12T02:15:32.536" v="228" actId="1076"/>
          <ac:picMkLst>
            <pc:docMk/>
            <pc:sldMk cId="2913447322" sldId="276"/>
            <ac:picMk id="8" creationId="{BD685798-3A83-45BB-8ACE-B102DEA90FF1}"/>
          </ac:picMkLst>
        </pc:picChg>
      </pc:sldChg>
      <pc:sldChg chg="addSp delSp modSp add mod ord">
        <pc:chgData name="HAFIZ ZULHILMI" userId="e2202718a98afc35" providerId="LiveId" clId="{D22E7E97-42CE-4DDE-A30C-FADEB2BF16B6}" dt="2022-04-12T02:28:02.435" v="249" actId="1076"/>
        <pc:sldMkLst>
          <pc:docMk/>
          <pc:sldMk cId="1267420667" sldId="277"/>
        </pc:sldMkLst>
        <pc:spChg chg="del">
          <ac:chgData name="HAFIZ ZULHILMI" userId="e2202718a98afc35" providerId="LiveId" clId="{D22E7E97-42CE-4DDE-A30C-FADEB2BF16B6}" dt="2022-04-12T02:21:13.809" v="233" actId="22"/>
          <ac:spMkLst>
            <pc:docMk/>
            <pc:sldMk cId="1267420667" sldId="277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2T02:21:17.585" v="234" actId="478"/>
          <ac:spMkLst>
            <pc:docMk/>
            <pc:sldMk cId="1267420667" sldId="277"/>
            <ac:spMk id="4" creationId="{00000000-0000-0000-0000-000000000000}"/>
          </ac:spMkLst>
        </pc:spChg>
        <pc:picChg chg="add mod ord">
          <ac:chgData name="HAFIZ ZULHILMI" userId="e2202718a98afc35" providerId="LiveId" clId="{D22E7E97-42CE-4DDE-A30C-FADEB2BF16B6}" dt="2022-04-12T02:28:02.435" v="249" actId="1076"/>
          <ac:picMkLst>
            <pc:docMk/>
            <pc:sldMk cId="1267420667" sldId="277"/>
            <ac:picMk id="6" creationId="{8CF04151-C29E-4F9F-8ACB-471B6E060C23}"/>
          </ac:picMkLst>
        </pc:picChg>
        <pc:picChg chg="add mod">
          <ac:chgData name="HAFIZ ZULHILMI" userId="e2202718a98afc35" providerId="LiveId" clId="{D22E7E97-42CE-4DDE-A30C-FADEB2BF16B6}" dt="2022-04-12T02:28:00.329" v="248" actId="1076"/>
          <ac:picMkLst>
            <pc:docMk/>
            <pc:sldMk cId="1267420667" sldId="277"/>
            <ac:picMk id="7" creationId="{6AE08D06-0358-46DB-891E-0350063D9F46}"/>
          </ac:picMkLst>
        </pc:picChg>
      </pc:sldChg>
      <pc:sldChg chg="addSp delSp modSp add mod">
        <pc:chgData name="HAFIZ ZULHILMI" userId="e2202718a98afc35" providerId="LiveId" clId="{D22E7E97-42CE-4DDE-A30C-FADEB2BF16B6}" dt="2022-04-16T20:36:11.317" v="481" actId="13926"/>
        <pc:sldMkLst>
          <pc:docMk/>
          <pc:sldMk cId="1753725507" sldId="278"/>
        </pc:sldMkLst>
        <pc:spChg chg="mod">
          <ac:chgData name="HAFIZ ZULHILMI" userId="e2202718a98afc35" providerId="LiveId" clId="{D22E7E97-42CE-4DDE-A30C-FADEB2BF16B6}" dt="2022-04-16T20:36:11.317" v="481" actId="13926"/>
          <ac:spMkLst>
            <pc:docMk/>
            <pc:sldMk cId="1753725507" sldId="278"/>
            <ac:spMk id="2" creationId="{00000000-0000-0000-0000-000000000000}"/>
          </ac:spMkLst>
        </pc:spChg>
        <pc:spChg chg="del">
          <ac:chgData name="HAFIZ ZULHILMI" userId="e2202718a98afc35" providerId="LiveId" clId="{D22E7E97-42CE-4DDE-A30C-FADEB2BF16B6}" dt="2022-04-16T20:23:33.562" v="422" actId="22"/>
          <ac:spMkLst>
            <pc:docMk/>
            <pc:sldMk cId="1753725507" sldId="278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6T20:23:51.152" v="424" actId="22"/>
          <ac:spMkLst>
            <pc:docMk/>
            <pc:sldMk cId="1753725507" sldId="278"/>
            <ac:spMk id="4" creationId="{00000000-0000-0000-0000-000000000000}"/>
          </ac:spMkLst>
        </pc:spChg>
        <pc:picChg chg="add mod ord">
          <ac:chgData name="HAFIZ ZULHILMI" userId="e2202718a98afc35" providerId="LiveId" clId="{D22E7E97-42CE-4DDE-A30C-FADEB2BF16B6}" dt="2022-04-16T20:23:58.272" v="428" actId="14100"/>
          <ac:picMkLst>
            <pc:docMk/>
            <pc:sldMk cId="1753725507" sldId="278"/>
            <ac:picMk id="6" creationId="{2B3D5D15-FF58-45C4-8A83-75659648D729}"/>
          </ac:picMkLst>
        </pc:picChg>
        <pc:picChg chg="add mod ord">
          <ac:chgData name="HAFIZ ZULHILMI" userId="e2202718a98afc35" providerId="LiveId" clId="{D22E7E97-42CE-4DDE-A30C-FADEB2BF16B6}" dt="2022-04-16T20:26:25.960" v="439" actId="1076"/>
          <ac:picMkLst>
            <pc:docMk/>
            <pc:sldMk cId="1753725507" sldId="278"/>
            <ac:picMk id="8" creationId="{C001F64D-084B-4A62-A0C9-47847165F02B}"/>
          </ac:picMkLst>
        </pc:picChg>
        <pc:picChg chg="add mod">
          <ac:chgData name="HAFIZ ZULHILMI" userId="e2202718a98afc35" providerId="LiveId" clId="{D22E7E97-42CE-4DDE-A30C-FADEB2BF16B6}" dt="2022-04-16T20:26:28.752" v="440" actId="1076"/>
          <ac:picMkLst>
            <pc:docMk/>
            <pc:sldMk cId="1753725507" sldId="278"/>
            <ac:picMk id="9" creationId="{4120A719-0FE7-46FC-95DF-AB89AF1F31D7}"/>
          </ac:picMkLst>
        </pc:picChg>
      </pc:sldChg>
      <pc:sldChg chg="addSp delSp modSp add mod">
        <pc:chgData name="HAFIZ ZULHILMI" userId="e2202718a98afc35" providerId="LiveId" clId="{D22E7E97-42CE-4DDE-A30C-FADEB2BF16B6}" dt="2022-04-16T20:36:05.502" v="479" actId="13926"/>
        <pc:sldMkLst>
          <pc:docMk/>
          <pc:sldMk cId="72037988" sldId="279"/>
        </pc:sldMkLst>
        <pc:spChg chg="mod">
          <ac:chgData name="HAFIZ ZULHILMI" userId="e2202718a98afc35" providerId="LiveId" clId="{D22E7E97-42CE-4DDE-A30C-FADEB2BF16B6}" dt="2022-04-16T20:36:05.502" v="479" actId="13926"/>
          <ac:spMkLst>
            <pc:docMk/>
            <pc:sldMk cId="72037988" sldId="279"/>
            <ac:spMk id="2" creationId="{00000000-0000-0000-0000-000000000000}"/>
          </ac:spMkLst>
        </pc:spChg>
        <pc:spChg chg="del">
          <ac:chgData name="HAFIZ ZULHILMI" userId="e2202718a98afc35" providerId="LiveId" clId="{D22E7E97-42CE-4DDE-A30C-FADEB2BF16B6}" dt="2022-04-12T15:52:44.163" v="347" actId="22"/>
          <ac:spMkLst>
            <pc:docMk/>
            <pc:sldMk cId="72037988" sldId="279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6T20:12:25.222" v="415" actId="22"/>
          <ac:spMkLst>
            <pc:docMk/>
            <pc:sldMk cId="72037988" sldId="279"/>
            <ac:spMk id="4" creationId="{00000000-0000-0000-0000-000000000000}"/>
          </ac:spMkLst>
        </pc:spChg>
        <pc:picChg chg="add mod ord">
          <ac:chgData name="HAFIZ ZULHILMI" userId="e2202718a98afc35" providerId="LiveId" clId="{D22E7E97-42CE-4DDE-A30C-FADEB2BF16B6}" dt="2022-04-16T20:26:55.940" v="449" actId="1076"/>
          <ac:picMkLst>
            <pc:docMk/>
            <pc:sldMk cId="72037988" sldId="279"/>
            <ac:picMk id="5" creationId="{FE82EE8F-7785-46AE-AF1F-676AAA91DF60}"/>
          </ac:picMkLst>
        </pc:picChg>
        <pc:picChg chg="add mod ord">
          <ac:chgData name="HAFIZ ZULHILMI" userId="e2202718a98afc35" providerId="LiveId" clId="{D22E7E97-42CE-4DDE-A30C-FADEB2BF16B6}" dt="2022-04-16T20:26:55.140" v="448" actId="1076"/>
          <ac:picMkLst>
            <pc:docMk/>
            <pc:sldMk cId="72037988" sldId="279"/>
            <ac:picMk id="6" creationId="{5AA1ACDC-DAF7-4C37-9F96-43B30192879D}"/>
          </ac:picMkLst>
        </pc:picChg>
        <pc:picChg chg="add mod">
          <ac:chgData name="HAFIZ ZULHILMI" userId="e2202718a98afc35" providerId="LiveId" clId="{D22E7E97-42CE-4DDE-A30C-FADEB2BF16B6}" dt="2022-04-16T20:27:01.713" v="451" actId="1076"/>
          <ac:picMkLst>
            <pc:docMk/>
            <pc:sldMk cId="72037988" sldId="279"/>
            <ac:picMk id="7" creationId="{6818762C-4503-4897-88AE-97B6B1614E19}"/>
          </ac:picMkLst>
        </pc:picChg>
      </pc:sldChg>
      <pc:sldChg chg="addSp delSp modSp add del mod">
        <pc:chgData name="HAFIZ ZULHILMI" userId="e2202718a98afc35" providerId="LiveId" clId="{D22E7E97-42CE-4DDE-A30C-FADEB2BF16B6}" dt="2022-04-16T20:26:30.764" v="441" actId="47"/>
        <pc:sldMkLst>
          <pc:docMk/>
          <pc:sldMk cId="2864352275" sldId="280"/>
        </pc:sldMkLst>
        <pc:spChg chg="del">
          <ac:chgData name="HAFIZ ZULHILMI" userId="e2202718a98afc35" providerId="LiveId" clId="{D22E7E97-42CE-4DDE-A30C-FADEB2BF16B6}" dt="2022-04-16T20:24:22.572" v="431"/>
          <ac:spMkLst>
            <pc:docMk/>
            <pc:sldMk cId="2864352275" sldId="280"/>
            <ac:spMk id="3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6T20:24:23.524" v="432" actId="1076"/>
          <ac:picMkLst>
            <pc:docMk/>
            <pc:sldMk cId="2864352275" sldId="280"/>
            <ac:picMk id="5" creationId="{5EB65B02-F15B-4D67-A401-BCBE103E46D3}"/>
          </ac:picMkLst>
        </pc:picChg>
      </pc:sldChg>
      <pc:sldChg chg="addSp delSp modSp add del mod">
        <pc:chgData name="HAFIZ ZULHILMI" userId="e2202718a98afc35" providerId="LiveId" clId="{D22E7E97-42CE-4DDE-A30C-FADEB2BF16B6}" dt="2022-04-16T20:27:29.238" v="452" actId="47"/>
        <pc:sldMkLst>
          <pc:docMk/>
          <pc:sldMk cId="1437788206" sldId="281"/>
        </pc:sldMkLst>
        <pc:spChg chg="del">
          <ac:chgData name="HAFIZ ZULHILMI" userId="e2202718a98afc35" providerId="LiveId" clId="{D22E7E97-42CE-4DDE-A30C-FADEB2BF16B6}" dt="2022-04-16T20:18:44.555" v="420" actId="22"/>
          <ac:spMkLst>
            <pc:docMk/>
            <pc:sldMk cId="1437788206" sldId="281"/>
            <ac:spMk id="3" creationId="{00000000-0000-0000-0000-000000000000}"/>
          </ac:spMkLst>
        </pc:spChg>
        <pc:picChg chg="add mod ord">
          <ac:chgData name="HAFIZ ZULHILMI" userId="e2202718a98afc35" providerId="LiveId" clId="{D22E7E97-42CE-4DDE-A30C-FADEB2BF16B6}" dt="2022-04-16T20:18:45.835" v="421" actId="1076"/>
          <ac:picMkLst>
            <pc:docMk/>
            <pc:sldMk cId="1437788206" sldId="281"/>
            <ac:picMk id="6" creationId="{07DF4EB0-6418-4C09-85B0-8953187A5141}"/>
          </ac:picMkLst>
        </pc:picChg>
      </pc:sldChg>
      <pc:sldChg chg="addSp delSp modSp add del mod">
        <pc:chgData name="HAFIZ ZULHILMI" userId="e2202718a98afc35" providerId="LiveId" clId="{D22E7E97-42CE-4DDE-A30C-FADEB2BF16B6}" dt="2022-04-16T20:27:32.837" v="453" actId="47"/>
        <pc:sldMkLst>
          <pc:docMk/>
          <pc:sldMk cId="3676822310" sldId="282"/>
        </pc:sldMkLst>
        <pc:spChg chg="add mod">
          <ac:chgData name="HAFIZ ZULHILMI" userId="e2202718a98afc35" providerId="LiveId" clId="{D22E7E97-42CE-4DDE-A30C-FADEB2BF16B6}" dt="2022-04-12T04:11:42.859" v="263" actId="478"/>
          <ac:spMkLst>
            <pc:docMk/>
            <pc:sldMk cId="3676822310" sldId="282"/>
            <ac:spMk id="6" creationId="{EB102E1E-B34D-4B0C-80D6-673C32E911CF}"/>
          </ac:spMkLst>
        </pc:spChg>
        <pc:picChg chg="del">
          <ac:chgData name="HAFIZ ZULHILMI" userId="e2202718a98afc35" providerId="LiveId" clId="{D22E7E97-42CE-4DDE-A30C-FADEB2BF16B6}" dt="2022-04-12T04:11:42.859" v="263" actId="478"/>
          <ac:picMkLst>
            <pc:docMk/>
            <pc:sldMk cId="3676822310" sldId="282"/>
            <ac:picMk id="5" creationId="{A5D21D16-2AA0-4F61-850D-C56AC787D0CB}"/>
          </ac:picMkLst>
        </pc:picChg>
      </pc:sldChg>
      <pc:sldChg chg="addSp delSp modSp add mod">
        <pc:chgData name="HAFIZ ZULHILMI" userId="e2202718a98afc35" providerId="LiveId" clId="{D22E7E97-42CE-4DDE-A30C-FADEB2BF16B6}" dt="2022-04-16T20:35:59.640" v="476" actId="13926"/>
        <pc:sldMkLst>
          <pc:docMk/>
          <pc:sldMk cId="1302928132" sldId="283"/>
        </pc:sldMkLst>
        <pc:spChg chg="mod">
          <ac:chgData name="HAFIZ ZULHILMI" userId="e2202718a98afc35" providerId="LiveId" clId="{D22E7E97-42CE-4DDE-A30C-FADEB2BF16B6}" dt="2022-04-16T20:35:59.640" v="476" actId="13926"/>
          <ac:spMkLst>
            <pc:docMk/>
            <pc:sldMk cId="1302928132" sldId="283"/>
            <ac:spMk id="2" creationId="{00000000-0000-0000-0000-000000000000}"/>
          </ac:spMkLst>
        </pc:spChg>
        <pc:spChg chg="del">
          <ac:chgData name="HAFIZ ZULHILMI" userId="e2202718a98afc35" providerId="LiveId" clId="{D22E7E97-42CE-4DDE-A30C-FADEB2BF16B6}" dt="2022-04-16T20:34:21.341" v="461" actId="22"/>
          <ac:spMkLst>
            <pc:docMk/>
            <pc:sldMk cId="1302928132" sldId="283"/>
            <ac:spMk id="4" creationId="{00000000-0000-0000-0000-000000000000}"/>
          </ac:spMkLst>
        </pc:spChg>
        <pc:spChg chg="add del mod">
          <ac:chgData name="HAFIZ ZULHILMI" userId="e2202718a98afc35" providerId="LiveId" clId="{D22E7E97-42CE-4DDE-A30C-FADEB2BF16B6}" dt="2022-04-16T20:32:48.820" v="457" actId="22"/>
          <ac:spMkLst>
            <pc:docMk/>
            <pc:sldMk cId="1302928132" sldId="283"/>
            <ac:spMk id="6" creationId="{0881DE16-3B04-4218-ABA4-FFCB87B0A83B}"/>
          </ac:spMkLst>
        </pc:spChg>
        <pc:picChg chg="del">
          <ac:chgData name="HAFIZ ZULHILMI" userId="e2202718a98afc35" providerId="LiveId" clId="{D22E7E97-42CE-4DDE-A30C-FADEB2BF16B6}" dt="2022-04-12T04:11:41.263" v="262" actId="478"/>
          <ac:picMkLst>
            <pc:docMk/>
            <pc:sldMk cId="1302928132" sldId="283"/>
            <ac:picMk id="5" creationId="{A5D21D16-2AA0-4F61-850D-C56AC787D0CB}"/>
          </ac:picMkLst>
        </pc:picChg>
        <pc:picChg chg="add mod ord">
          <ac:chgData name="HAFIZ ZULHILMI" userId="e2202718a98afc35" providerId="LiveId" clId="{D22E7E97-42CE-4DDE-A30C-FADEB2BF16B6}" dt="2022-04-16T20:34:27.746" v="466" actId="14100"/>
          <ac:picMkLst>
            <pc:docMk/>
            <pc:sldMk cId="1302928132" sldId="283"/>
            <ac:picMk id="5" creationId="{A75BD9EA-378E-485D-A316-4BF00F21DEA6}"/>
          </ac:picMkLst>
        </pc:picChg>
        <pc:picChg chg="add mod ord">
          <ac:chgData name="HAFIZ ZULHILMI" userId="e2202718a98afc35" providerId="LiveId" clId="{D22E7E97-42CE-4DDE-A30C-FADEB2BF16B6}" dt="2022-04-16T20:34:25.520" v="465" actId="1076"/>
          <ac:picMkLst>
            <pc:docMk/>
            <pc:sldMk cId="1302928132" sldId="283"/>
            <ac:picMk id="8" creationId="{76C4F59C-6F45-405D-9880-DA15A137BF38}"/>
          </ac:picMkLst>
        </pc:picChg>
      </pc:sldChg>
      <pc:sldChg chg="addSp delSp modSp add mod ord">
        <pc:chgData name="HAFIZ ZULHILMI" userId="e2202718a98afc35" providerId="LiveId" clId="{D22E7E97-42CE-4DDE-A30C-FADEB2BF16B6}" dt="2022-04-12T06:58:42.313" v="277"/>
        <pc:sldMkLst>
          <pc:docMk/>
          <pc:sldMk cId="3112332154" sldId="284"/>
        </pc:sldMkLst>
        <pc:spChg chg="del">
          <ac:chgData name="HAFIZ ZULHILMI" userId="e2202718a98afc35" providerId="LiveId" clId="{D22E7E97-42CE-4DDE-A30C-FADEB2BF16B6}" dt="2022-04-12T06:46:58.998" v="266"/>
          <ac:spMkLst>
            <pc:docMk/>
            <pc:sldMk cId="3112332154" sldId="284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2T06:47:53.094" v="267"/>
          <ac:spMkLst>
            <pc:docMk/>
            <pc:sldMk cId="3112332154" sldId="284"/>
            <ac:spMk id="4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2T06:46:58.998" v="266"/>
          <ac:picMkLst>
            <pc:docMk/>
            <pc:sldMk cId="3112332154" sldId="284"/>
            <ac:picMk id="5" creationId="{F5075D29-7E45-4F61-9213-1C993C3DEA31}"/>
          </ac:picMkLst>
        </pc:picChg>
        <pc:picChg chg="add mod">
          <ac:chgData name="HAFIZ ZULHILMI" userId="e2202718a98afc35" providerId="LiveId" clId="{D22E7E97-42CE-4DDE-A30C-FADEB2BF16B6}" dt="2022-04-12T06:47:55.060" v="268" actId="1076"/>
          <ac:picMkLst>
            <pc:docMk/>
            <pc:sldMk cId="3112332154" sldId="284"/>
            <ac:picMk id="6" creationId="{CB3E8B51-718E-4CB7-851B-7CD8441F5C0F}"/>
          </ac:picMkLst>
        </pc:picChg>
      </pc:sldChg>
      <pc:sldChg chg="addSp delSp modSp add mod">
        <pc:chgData name="HAFIZ ZULHILMI" userId="e2202718a98afc35" providerId="LiveId" clId="{D22E7E97-42CE-4DDE-A30C-FADEB2BF16B6}" dt="2022-04-16T20:36:44.023" v="490" actId="1076"/>
        <pc:sldMkLst>
          <pc:docMk/>
          <pc:sldMk cId="4236342685" sldId="285"/>
        </pc:sldMkLst>
        <pc:spChg chg="del">
          <ac:chgData name="HAFIZ ZULHILMI" userId="e2202718a98afc35" providerId="LiveId" clId="{D22E7E97-42CE-4DDE-A30C-FADEB2BF16B6}" dt="2022-04-12T07:21:53.711" v="287" actId="22"/>
          <ac:spMkLst>
            <pc:docMk/>
            <pc:sldMk cId="4236342685" sldId="285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6T20:00:58.938" v="377" actId="478"/>
          <ac:spMkLst>
            <pc:docMk/>
            <pc:sldMk cId="4236342685" sldId="285"/>
            <ac:spMk id="4" creationId="{00000000-0000-0000-0000-000000000000}"/>
          </ac:spMkLst>
        </pc:spChg>
        <pc:spChg chg="add del mod">
          <ac:chgData name="HAFIZ ZULHILMI" userId="e2202718a98afc35" providerId="LiveId" clId="{D22E7E97-42CE-4DDE-A30C-FADEB2BF16B6}" dt="2022-04-12T15:53:37.461" v="351" actId="22"/>
          <ac:spMkLst>
            <pc:docMk/>
            <pc:sldMk cId="4236342685" sldId="285"/>
            <ac:spMk id="8" creationId="{89FBA73A-2543-4D12-BE56-606B63234046}"/>
          </ac:spMkLst>
        </pc:spChg>
        <pc:picChg chg="add mod">
          <ac:chgData name="HAFIZ ZULHILMI" userId="e2202718a98afc35" providerId="LiveId" clId="{D22E7E97-42CE-4DDE-A30C-FADEB2BF16B6}" dt="2022-04-16T20:36:33.699" v="486" actId="1076"/>
          <ac:picMkLst>
            <pc:docMk/>
            <pc:sldMk cId="4236342685" sldId="285"/>
            <ac:picMk id="5" creationId="{2D56D8EB-3450-423D-B93A-AB13D16DB91F}"/>
          </ac:picMkLst>
        </pc:picChg>
        <pc:picChg chg="add del mod ord">
          <ac:chgData name="HAFIZ ZULHILMI" userId="e2202718a98afc35" providerId="LiveId" clId="{D22E7E97-42CE-4DDE-A30C-FADEB2BF16B6}" dt="2022-04-12T15:17:41.597" v="331" actId="21"/>
          <ac:picMkLst>
            <pc:docMk/>
            <pc:sldMk cId="4236342685" sldId="285"/>
            <ac:picMk id="6" creationId="{4EA6D4B1-7066-4E4A-AC77-EDFDB76DB939}"/>
          </ac:picMkLst>
        </pc:picChg>
        <pc:picChg chg="add del mod">
          <ac:chgData name="HAFIZ ZULHILMI" userId="e2202718a98afc35" providerId="LiveId" clId="{D22E7E97-42CE-4DDE-A30C-FADEB2BF16B6}" dt="2022-04-16T20:06:49.980" v="402" actId="21"/>
          <ac:picMkLst>
            <pc:docMk/>
            <pc:sldMk cId="4236342685" sldId="285"/>
            <ac:picMk id="7" creationId="{4FDE94B2-FFD5-4A50-9D9E-493D4E755D66}"/>
          </ac:picMkLst>
        </pc:picChg>
        <pc:picChg chg="add mod">
          <ac:chgData name="HAFIZ ZULHILMI" userId="e2202718a98afc35" providerId="LiveId" clId="{D22E7E97-42CE-4DDE-A30C-FADEB2BF16B6}" dt="2022-04-16T20:36:39.079" v="488" actId="1076"/>
          <ac:picMkLst>
            <pc:docMk/>
            <pc:sldMk cId="4236342685" sldId="285"/>
            <ac:picMk id="8" creationId="{499A0241-1083-4716-92BC-86F25A9564F9}"/>
          </ac:picMkLst>
        </pc:picChg>
        <pc:picChg chg="add mod">
          <ac:chgData name="HAFIZ ZULHILMI" userId="e2202718a98afc35" providerId="LiveId" clId="{D22E7E97-42CE-4DDE-A30C-FADEB2BF16B6}" dt="2022-04-16T20:36:44.023" v="490" actId="1076"/>
          <ac:picMkLst>
            <pc:docMk/>
            <pc:sldMk cId="4236342685" sldId="285"/>
            <ac:picMk id="9" creationId="{3962254D-30F6-4FF8-B9A6-D6A3F73CFFA1}"/>
          </ac:picMkLst>
        </pc:picChg>
        <pc:picChg chg="add mod ord">
          <ac:chgData name="HAFIZ ZULHILMI" userId="e2202718a98afc35" providerId="LiveId" clId="{D22E7E97-42CE-4DDE-A30C-FADEB2BF16B6}" dt="2022-04-16T20:36:32.248" v="485" actId="1076"/>
          <ac:picMkLst>
            <pc:docMk/>
            <pc:sldMk cId="4236342685" sldId="285"/>
            <ac:picMk id="10" creationId="{2D15212E-B8A3-4856-8237-6325C44B632F}"/>
          </ac:picMkLst>
        </pc:picChg>
      </pc:sldChg>
      <pc:sldChg chg="addSp delSp modSp add del mod">
        <pc:chgData name="HAFIZ ZULHILMI" userId="e2202718a98afc35" providerId="LiveId" clId="{D22E7E97-42CE-4DDE-A30C-FADEB2BF16B6}" dt="2022-04-16T20:36:45.709" v="491" actId="47"/>
        <pc:sldMkLst>
          <pc:docMk/>
          <pc:sldMk cId="663470002" sldId="286"/>
        </pc:sldMkLst>
        <pc:spChg chg="del">
          <ac:chgData name="HAFIZ ZULHILMI" userId="e2202718a98afc35" providerId="LiveId" clId="{D22E7E97-42CE-4DDE-A30C-FADEB2BF16B6}" dt="2022-04-16T20:06:54.324" v="403"/>
          <ac:spMkLst>
            <pc:docMk/>
            <pc:sldMk cId="663470002" sldId="286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6T20:07:00.121" v="404" actId="22"/>
          <ac:spMkLst>
            <pc:docMk/>
            <pc:sldMk cId="663470002" sldId="286"/>
            <ac:spMk id="4" creationId="{00000000-0000-0000-0000-000000000000}"/>
          </ac:spMkLst>
        </pc:spChg>
        <pc:picChg chg="add mod">
          <ac:chgData name="HAFIZ ZULHILMI" userId="e2202718a98afc35" providerId="LiveId" clId="{D22E7E97-42CE-4DDE-A30C-FADEB2BF16B6}" dt="2022-04-16T20:07:02.760" v="405" actId="1076"/>
          <ac:picMkLst>
            <pc:docMk/>
            <pc:sldMk cId="663470002" sldId="286"/>
            <ac:picMk id="5" creationId="{4B0B65B5-2515-4359-B760-3DAF20F1295D}"/>
          </ac:picMkLst>
        </pc:picChg>
        <pc:picChg chg="add mod ord">
          <ac:chgData name="HAFIZ ZULHILMI" userId="e2202718a98afc35" providerId="LiveId" clId="{D22E7E97-42CE-4DDE-A30C-FADEB2BF16B6}" dt="2022-04-16T20:07:03.868" v="406" actId="1076"/>
          <ac:picMkLst>
            <pc:docMk/>
            <pc:sldMk cId="663470002" sldId="286"/>
            <ac:picMk id="7" creationId="{F9E54AA4-5AA0-4B35-9F89-8884C6D0A90D}"/>
          </ac:picMkLst>
        </pc:picChg>
      </pc:sldChg>
      <pc:sldChg chg="addSp delSp modSp add del mod">
        <pc:chgData name="HAFIZ ZULHILMI" userId="e2202718a98afc35" providerId="LiveId" clId="{D22E7E97-42CE-4DDE-A30C-FADEB2BF16B6}" dt="2022-04-16T20:08:34.192" v="408" actId="47"/>
        <pc:sldMkLst>
          <pc:docMk/>
          <pc:sldMk cId="1983190633" sldId="287"/>
        </pc:sldMkLst>
        <pc:spChg chg="add mod">
          <ac:chgData name="HAFIZ ZULHILMI" userId="e2202718a98afc35" providerId="LiveId" clId="{D22E7E97-42CE-4DDE-A30C-FADEB2BF16B6}" dt="2022-04-12T07:02:11.469" v="281" actId="478"/>
          <ac:spMkLst>
            <pc:docMk/>
            <pc:sldMk cId="1983190633" sldId="287"/>
            <ac:spMk id="4" creationId="{C70E2BBA-40DC-4946-A4FF-9A815E8281FA}"/>
          </ac:spMkLst>
        </pc:spChg>
        <pc:spChg chg="add mod">
          <ac:chgData name="HAFIZ ZULHILMI" userId="e2202718a98afc35" providerId="LiveId" clId="{D22E7E97-42CE-4DDE-A30C-FADEB2BF16B6}" dt="2022-04-12T07:02:12.560" v="282" actId="478"/>
          <ac:spMkLst>
            <pc:docMk/>
            <pc:sldMk cId="1983190633" sldId="287"/>
            <ac:spMk id="8" creationId="{36B7C9F5-CDE0-490D-9710-74D7B5EE56F1}"/>
          </ac:spMkLst>
        </pc:spChg>
        <pc:picChg chg="del">
          <ac:chgData name="HAFIZ ZULHILMI" userId="e2202718a98afc35" providerId="LiveId" clId="{D22E7E97-42CE-4DDE-A30C-FADEB2BF16B6}" dt="2022-04-12T07:02:11.469" v="281" actId="478"/>
          <ac:picMkLst>
            <pc:docMk/>
            <pc:sldMk cId="1983190633" sldId="287"/>
            <ac:picMk id="5" creationId="{37E3D809-CDCB-4257-AB63-F1207CBBB62E}"/>
          </ac:picMkLst>
        </pc:picChg>
        <pc:picChg chg="del">
          <ac:chgData name="HAFIZ ZULHILMI" userId="e2202718a98afc35" providerId="LiveId" clId="{D22E7E97-42CE-4DDE-A30C-FADEB2BF16B6}" dt="2022-04-12T07:02:12.560" v="282" actId="478"/>
          <ac:picMkLst>
            <pc:docMk/>
            <pc:sldMk cId="1983190633" sldId="287"/>
            <ac:picMk id="7" creationId="{C33B7335-80E7-4F77-B2EE-D121E96C2D29}"/>
          </ac:picMkLst>
        </pc:picChg>
      </pc:sldChg>
      <pc:sldChg chg="addSp delSp modSp add mod setBg">
        <pc:chgData name="HAFIZ ZULHILMI" userId="e2202718a98afc35" providerId="LiveId" clId="{D22E7E97-42CE-4DDE-A30C-FADEB2BF16B6}" dt="2022-04-12T13:50:01.663" v="321" actId="1076"/>
        <pc:sldMkLst>
          <pc:docMk/>
          <pc:sldMk cId="443147912" sldId="288"/>
        </pc:sldMkLst>
        <pc:spChg chg="mod ord">
          <ac:chgData name="HAFIZ ZULHILMI" userId="e2202718a98afc35" providerId="LiveId" clId="{D22E7E97-42CE-4DDE-A30C-FADEB2BF16B6}" dt="2022-04-12T13:49:44.277" v="316" actId="26606"/>
          <ac:spMkLst>
            <pc:docMk/>
            <pc:sldMk cId="443147912" sldId="288"/>
            <ac:spMk id="2" creationId="{00000000-0000-0000-0000-000000000000}"/>
          </ac:spMkLst>
        </pc:spChg>
        <pc:spChg chg="del">
          <ac:chgData name="HAFIZ ZULHILMI" userId="e2202718a98afc35" providerId="LiveId" clId="{D22E7E97-42CE-4DDE-A30C-FADEB2BF16B6}" dt="2022-04-12T13:47:05.623" v="295" actId="22"/>
          <ac:spMkLst>
            <pc:docMk/>
            <pc:sldMk cId="443147912" sldId="288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2T13:47:48.119" v="299" actId="22"/>
          <ac:spMkLst>
            <pc:docMk/>
            <pc:sldMk cId="443147912" sldId="288"/>
            <ac:spMk id="4" creationId="{00000000-0000-0000-0000-000000000000}"/>
          </ac:spMkLst>
        </pc:spChg>
        <pc:spChg chg="add del mod">
          <ac:chgData name="HAFIZ ZULHILMI" userId="e2202718a98afc35" providerId="LiveId" clId="{D22E7E97-42CE-4DDE-A30C-FADEB2BF16B6}" dt="2022-04-12T13:49:57.550" v="320" actId="478"/>
          <ac:spMkLst>
            <pc:docMk/>
            <pc:sldMk cId="443147912" sldId="288"/>
            <ac:spMk id="12" creationId="{219398F9-2F51-4D99-AF49-7691EE873445}"/>
          </ac:spMkLst>
        </pc:spChg>
        <pc:spChg chg="add del">
          <ac:chgData name="HAFIZ ZULHILMI" userId="e2202718a98afc35" providerId="LiveId" clId="{D22E7E97-42CE-4DDE-A30C-FADEB2BF16B6}" dt="2022-04-12T13:49:44.277" v="316" actId="26606"/>
          <ac:spMkLst>
            <pc:docMk/>
            <pc:sldMk cId="443147912" sldId="288"/>
            <ac:spMk id="15" creationId="{A5711A0E-A428-4ED1-96CB-33D69FD842E4}"/>
          </ac:spMkLst>
        </pc:spChg>
        <pc:picChg chg="add mod ord">
          <ac:chgData name="HAFIZ ZULHILMI" userId="e2202718a98afc35" providerId="LiveId" clId="{D22E7E97-42CE-4DDE-A30C-FADEB2BF16B6}" dt="2022-04-12T13:49:44.277" v="316" actId="26606"/>
          <ac:picMkLst>
            <pc:docMk/>
            <pc:sldMk cId="443147912" sldId="288"/>
            <ac:picMk id="6" creationId="{16CE5EE7-0AF8-482C-A129-14201FB9142E}"/>
          </ac:picMkLst>
        </pc:picChg>
        <pc:picChg chg="add del mod ord">
          <ac:chgData name="HAFIZ ZULHILMI" userId="e2202718a98afc35" providerId="LiveId" clId="{D22E7E97-42CE-4DDE-A30C-FADEB2BF16B6}" dt="2022-04-12T13:49:46.321" v="317" actId="21"/>
          <ac:picMkLst>
            <pc:docMk/>
            <pc:sldMk cId="443147912" sldId="288"/>
            <ac:picMk id="8" creationId="{8BBD0F5F-A300-45C5-ADF7-528A06CAE106}"/>
          </ac:picMkLst>
        </pc:picChg>
        <pc:picChg chg="add mod">
          <ac:chgData name="HAFIZ ZULHILMI" userId="e2202718a98afc35" providerId="LiveId" clId="{D22E7E97-42CE-4DDE-A30C-FADEB2BF16B6}" dt="2022-04-12T13:50:01.663" v="321" actId="1076"/>
          <ac:picMkLst>
            <pc:docMk/>
            <pc:sldMk cId="443147912" sldId="288"/>
            <ac:picMk id="10" creationId="{0463566E-2EA4-475B-ACAA-C3E54922A49A}"/>
          </ac:picMkLst>
        </pc:picChg>
      </pc:sldChg>
      <pc:sldChg chg="addSp delSp modSp add mod">
        <pc:chgData name="HAFIZ ZULHILMI" userId="e2202718a98afc35" providerId="LiveId" clId="{D22E7E97-42CE-4DDE-A30C-FADEB2BF16B6}" dt="2022-04-12T13:50:26.509" v="330" actId="1076"/>
        <pc:sldMkLst>
          <pc:docMk/>
          <pc:sldMk cId="3440607522" sldId="289"/>
        </pc:sldMkLst>
        <pc:spChg chg="mod">
          <ac:chgData name="HAFIZ ZULHILMI" userId="e2202718a98afc35" providerId="LiveId" clId="{D22E7E97-42CE-4DDE-A30C-FADEB2BF16B6}" dt="2022-04-12T13:50:26.509" v="330" actId="1076"/>
          <ac:spMkLst>
            <pc:docMk/>
            <pc:sldMk cId="3440607522" sldId="289"/>
            <ac:spMk id="2" creationId="{00000000-0000-0000-0000-000000000000}"/>
          </ac:spMkLst>
        </pc:spChg>
        <pc:spChg chg="del">
          <ac:chgData name="HAFIZ ZULHILMI" userId="e2202718a98afc35" providerId="LiveId" clId="{D22E7E97-42CE-4DDE-A30C-FADEB2BF16B6}" dt="2022-04-12T13:48:52.064" v="306" actId="22"/>
          <ac:spMkLst>
            <pc:docMk/>
            <pc:sldMk cId="3440607522" sldId="289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2T13:49:00.875" v="309" actId="478"/>
          <ac:spMkLst>
            <pc:docMk/>
            <pc:sldMk cId="3440607522" sldId="289"/>
            <ac:spMk id="4" creationId="{00000000-0000-0000-0000-000000000000}"/>
          </ac:spMkLst>
        </pc:spChg>
        <pc:picChg chg="add mod ord">
          <ac:chgData name="HAFIZ ZULHILMI" userId="e2202718a98afc35" providerId="LiveId" clId="{D22E7E97-42CE-4DDE-A30C-FADEB2BF16B6}" dt="2022-04-12T13:50:24.706" v="329" actId="1076"/>
          <ac:picMkLst>
            <pc:docMk/>
            <pc:sldMk cId="3440607522" sldId="289"/>
            <ac:picMk id="6" creationId="{0351392A-8954-4442-8961-8166542859EC}"/>
          </ac:picMkLst>
        </pc:picChg>
        <pc:picChg chg="add mod">
          <ac:chgData name="HAFIZ ZULHILMI" userId="e2202718a98afc35" providerId="LiveId" clId="{D22E7E97-42CE-4DDE-A30C-FADEB2BF16B6}" dt="2022-04-12T13:50:21.748" v="328" actId="1076"/>
          <ac:picMkLst>
            <pc:docMk/>
            <pc:sldMk cId="3440607522" sldId="289"/>
            <ac:picMk id="7" creationId="{77B963C1-E40C-4330-AF8E-3212DEBF032B}"/>
          </ac:picMkLst>
        </pc:picChg>
      </pc:sldChg>
      <pc:sldChg chg="addSp delSp modSp add mod">
        <pc:chgData name="HAFIZ ZULHILMI" userId="e2202718a98afc35" providerId="LiveId" clId="{D22E7E97-42CE-4DDE-A30C-FADEB2BF16B6}" dt="2022-04-16T19:57:05.603" v="376" actId="1076"/>
        <pc:sldMkLst>
          <pc:docMk/>
          <pc:sldMk cId="1666101189" sldId="290"/>
        </pc:sldMkLst>
        <pc:spChg chg="del">
          <ac:chgData name="HAFIZ ZULHILMI" userId="e2202718a98afc35" providerId="LiveId" clId="{D22E7E97-42CE-4DDE-A30C-FADEB2BF16B6}" dt="2022-04-16T19:56:57.584" v="372" actId="22"/>
          <ac:spMkLst>
            <pc:docMk/>
            <pc:sldMk cId="1666101189" sldId="290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6T19:57:00.111" v="373" actId="478"/>
          <ac:spMkLst>
            <pc:docMk/>
            <pc:sldMk cId="1666101189" sldId="290"/>
            <ac:spMk id="4" creationId="{00000000-0000-0000-0000-000000000000}"/>
          </ac:spMkLst>
        </pc:spChg>
        <pc:picChg chg="add mod ord">
          <ac:chgData name="HAFIZ ZULHILMI" userId="e2202718a98afc35" providerId="LiveId" clId="{D22E7E97-42CE-4DDE-A30C-FADEB2BF16B6}" dt="2022-04-16T19:57:05.603" v="376" actId="1076"/>
          <ac:picMkLst>
            <pc:docMk/>
            <pc:sldMk cId="1666101189" sldId="290"/>
            <ac:picMk id="6" creationId="{54ABB1BF-3C4A-494B-B1FF-635EE4181851}"/>
          </ac:picMkLst>
        </pc:picChg>
      </pc:sldChg>
      <pc:sldChg chg="add del">
        <pc:chgData name="HAFIZ ZULHILMI" userId="e2202718a98afc35" providerId="LiveId" clId="{D22E7E97-42CE-4DDE-A30C-FADEB2BF16B6}" dt="2022-04-16T20:08:39.734" v="409" actId="47"/>
        <pc:sldMkLst>
          <pc:docMk/>
          <pc:sldMk cId="3214813996" sldId="291"/>
        </pc:sldMkLst>
      </pc:sldChg>
      <pc:sldChg chg="addSp delSp modSp add mod setBg">
        <pc:chgData name="HAFIZ ZULHILMI" userId="e2202718a98afc35" providerId="LiveId" clId="{D22E7E97-42CE-4DDE-A30C-FADEB2BF16B6}" dt="2022-04-16T20:39:55.086" v="498" actId="1076"/>
        <pc:sldMkLst>
          <pc:docMk/>
          <pc:sldMk cId="2041587383" sldId="292"/>
        </pc:sldMkLst>
        <pc:spChg chg="mod">
          <ac:chgData name="HAFIZ ZULHILMI" userId="e2202718a98afc35" providerId="LiveId" clId="{D22E7E97-42CE-4DDE-A30C-FADEB2BF16B6}" dt="2022-04-16T20:39:49.626" v="494" actId="26606"/>
          <ac:spMkLst>
            <pc:docMk/>
            <pc:sldMk cId="2041587383" sldId="292"/>
            <ac:spMk id="2" creationId="{00000000-0000-0000-0000-000000000000}"/>
          </ac:spMkLst>
        </pc:spChg>
        <pc:spChg chg="del">
          <ac:chgData name="HAFIZ ZULHILMI" userId="e2202718a98afc35" providerId="LiveId" clId="{D22E7E97-42CE-4DDE-A30C-FADEB2BF16B6}" dt="2022-04-12T15:59:40.931" v="371" actId="22"/>
          <ac:spMkLst>
            <pc:docMk/>
            <pc:sldMk cId="2041587383" sldId="292"/>
            <ac:spMk id="3" creationId="{00000000-0000-0000-0000-000000000000}"/>
          </ac:spMkLst>
        </pc:spChg>
        <pc:spChg chg="del">
          <ac:chgData name="HAFIZ ZULHILMI" userId="e2202718a98afc35" providerId="LiveId" clId="{D22E7E97-42CE-4DDE-A30C-FADEB2BF16B6}" dt="2022-04-16T20:39:46.138" v="492"/>
          <ac:spMkLst>
            <pc:docMk/>
            <pc:sldMk cId="2041587383" sldId="292"/>
            <ac:spMk id="4" creationId="{00000000-0000-0000-0000-000000000000}"/>
          </ac:spMkLst>
        </pc:spChg>
        <pc:spChg chg="add del">
          <ac:chgData name="HAFIZ ZULHILMI" userId="e2202718a98afc35" providerId="LiveId" clId="{D22E7E97-42CE-4DDE-A30C-FADEB2BF16B6}" dt="2022-04-16T20:39:49.626" v="494" actId="26606"/>
          <ac:spMkLst>
            <pc:docMk/>
            <pc:sldMk cId="2041587383" sldId="292"/>
            <ac:spMk id="11" creationId="{823AC064-BC96-4F32-8AE1-B2FD38754823}"/>
          </ac:spMkLst>
        </pc:spChg>
        <pc:picChg chg="add mod">
          <ac:chgData name="HAFIZ ZULHILMI" userId="e2202718a98afc35" providerId="LiveId" clId="{D22E7E97-42CE-4DDE-A30C-FADEB2BF16B6}" dt="2022-04-16T20:39:55.086" v="498" actId="1076"/>
          <ac:picMkLst>
            <pc:docMk/>
            <pc:sldMk cId="2041587383" sldId="292"/>
            <ac:picMk id="5" creationId="{8BAD5249-C694-4433-8BF1-A1DD3C20C74B}"/>
          </ac:picMkLst>
        </pc:picChg>
        <pc:picChg chg="add mod ord">
          <ac:chgData name="HAFIZ ZULHILMI" userId="e2202718a98afc35" providerId="LiveId" clId="{D22E7E97-42CE-4DDE-A30C-FADEB2BF16B6}" dt="2022-04-16T20:39:54.566" v="497" actId="1076"/>
          <ac:picMkLst>
            <pc:docMk/>
            <pc:sldMk cId="2041587383" sldId="292"/>
            <ac:picMk id="6" creationId="{7224C5F9-8D6F-47FA-B047-737420AC3A57}"/>
          </ac:picMkLst>
        </pc:picChg>
        <pc:cxnChg chg="add del">
          <ac:chgData name="HAFIZ ZULHILMI" userId="e2202718a98afc35" providerId="LiveId" clId="{D22E7E97-42CE-4DDE-A30C-FADEB2BF16B6}" dt="2022-04-16T20:39:49.626" v="494" actId="26606"/>
          <ac:cxnSpMkLst>
            <pc:docMk/>
            <pc:sldMk cId="2041587383" sldId="292"/>
            <ac:cxnSpMk id="13" creationId="{7E7C77BC-7138-40B1-A15B-20F57A494629}"/>
          </ac:cxnSpMkLst>
        </pc:cxnChg>
        <pc:cxnChg chg="add del">
          <ac:chgData name="HAFIZ ZULHILMI" userId="e2202718a98afc35" providerId="LiveId" clId="{D22E7E97-42CE-4DDE-A30C-FADEB2BF16B6}" dt="2022-04-16T20:39:49.626" v="494" actId="26606"/>
          <ac:cxnSpMkLst>
            <pc:docMk/>
            <pc:sldMk cId="2041587383" sldId="292"/>
            <ac:cxnSpMk id="15" creationId="{DB146403-F3D6-484B-B2ED-97F9565D037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Hardware: Locomotions &amp; Mechanical Design (2-ACTUATORS)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Task for 11 Apr 22 (Online Lecture)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2) Wheeled Robots &amp; Tracked Robots</a:t>
            </a:r>
            <a:br>
              <a:rPr lang="en-US" dirty="0"/>
            </a:br>
            <a:r>
              <a:rPr lang="en-US" dirty="0">
                <a:sym typeface="+mn-ea"/>
              </a:rPr>
              <a:t>  b) 4WD Omni-Directional Mobile Robot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92CBC-D82E-4841-8BBD-EB357E920F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831FCD-39BE-413F-98F0-BE8E28A12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5763650" cy="39522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2) Wheeled Robots &amp; Tracked Robots</a:t>
            </a:r>
            <a:br>
              <a:rPr lang="en-US" dirty="0"/>
            </a:br>
            <a:r>
              <a:rPr lang="en-US" dirty="0">
                <a:sym typeface="+mn-ea"/>
              </a:rPr>
              <a:t>  b) 4WD Omni-Directional Mobile Robot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ED843-E8BD-4703-93A2-ED9700BC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81" y="1955483"/>
            <a:ext cx="7173278" cy="4015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685798-3A83-45BB-8ACE-B102DEA9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30" y="2124756"/>
            <a:ext cx="3577138" cy="451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2) Wheeled Robots &amp; Tracked Robots</a:t>
            </a:r>
            <a:br>
              <a:rPr lang="en-US" dirty="0"/>
            </a:br>
            <a:r>
              <a:rPr lang="en-US" dirty="0">
                <a:sym typeface="+mn-ea"/>
              </a:rPr>
              <a:t>  b) 4WD Omni-Directional Mobile Robot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F04151-C29E-4F9F-8ACB-471B6E060C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9339" y="1894205"/>
            <a:ext cx="338268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08D06-0358-46DB-891E-0350063D9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161" y="1690688"/>
            <a:ext cx="6915150" cy="49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2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2) Wheeled Robots &amp; Tracked Robots</a:t>
            </a:r>
            <a:br>
              <a:rPr lang="en-US" dirty="0"/>
            </a:br>
            <a:r>
              <a:rPr lang="en-US" dirty="0">
                <a:sym typeface="+mn-ea"/>
              </a:rPr>
              <a:t>   c) Wall Climbing Robot (</a:t>
            </a:r>
            <a:r>
              <a:rPr lang="en-US" b="1" dirty="0">
                <a:sym typeface="+mn-ea"/>
              </a:rPr>
              <a:t>Metal </a:t>
            </a:r>
            <a:r>
              <a:rPr lang="en-US" dirty="0">
                <a:sym typeface="+mn-ea"/>
              </a:rPr>
              <a:t>vs Wall vs Glass)</a:t>
            </a:r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569098-CC9F-47BA-8420-E8C1960F91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3155" y="2834010"/>
            <a:ext cx="5181600" cy="233456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C46953-DE21-405A-820D-B3A057D308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9152" y="1825625"/>
            <a:ext cx="505969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2) Wheeled Robots &amp; Tracked Robots</a:t>
            </a:r>
            <a:br>
              <a:rPr lang="en-US" dirty="0"/>
            </a:br>
            <a:r>
              <a:rPr lang="en-US" dirty="0">
                <a:sym typeface="+mn-ea"/>
              </a:rPr>
              <a:t>   c) Wall Climbing Robot (</a:t>
            </a:r>
            <a:r>
              <a:rPr lang="en-US" b="1" dirty="0">
                <a:sym typeface="+mn-ea"/>
              </a:rPr>
              <a:t>Metal </a:t>
            </a:r>
            <a:r>
              <a:rPr lang="en-US" dirty="0">
                <a:sym typeface="+mn-ea"/>
              </a:rPr>
              <a:t>vs Wall vs Glass)</a:t>
            </a:r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C4F59C-6F45-405D-9880-DA15A137BF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796613"/>
            <a:ext cx="5743485" cy="3245263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BD9EA-378E-485D-A316-4BF00F21DE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77838" y="1690687"/>
            <a:ext cx="5641962" cy="2770217"/>
          </a:xfrm>
        </p:spPr>
      </p:pic>
    </p:spTree>
    <p:extLst>
      <p:ext uri="{BB962C8B-B14F-4D97-AF65-F5344CB8AC3E}">
        <p14:creationId xmlns:p14="http://schemas.microsoft.com/office/powerpoint/2010/main" val="1302928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2) Wheeled Robots &amp; Tracked Robots</a:t>
            </a:r>
            <a:br>
              <a:rPr lang="en-US" dirty="0"/>
            </a:br>
            <a:r>
              <a:rPr lang="en-US" dirty="0">
                <a:sym typeface="+mn-ea"/>
              </a:rPr>
              <a:t>   c) Wall Climbing Robot (Metal vs</a:t>
            </a:r>
            <a:r>
              <a:rPr lang="en-US" b="1" dirty="0">
                <a:sym typeface="+mn-ea"/>
              </a:rPr>
              <a:t> Wall</a:t>
            </a:r>
            <a:r>
              <a:rPr lang="en-US" dirty="0">
                <a:sym typeface="+mn-ea"/>
              </a:rPr>
              <a:t> vs Glass)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A03CC-1601-47D6-907E-DE8DE21B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5" y="2182654"/>
            <a:ext cx="5954607" cy="3349466"/>
          </a:xfrm>
          <a:prstGeom prst="rect">
            <a:avLst/>
          </a:prstGeom>
        </p:spPr>
      </p:pic>
      <p:pic>
        <p:nvPicPr>
          <p:cNvPr id="2050" name="Picture 2" descr="Air Powered Mini Wall Climbing Robot Innovative Mechanical Project">
            <a:extLst>
              <a:ext uri="{FF2B5EF4-FFF2-40B4-BE49-F238E27FC236}">
                <a16:creationId xmlns:a16="http://schemas.microsoft.com/office/drawing/2014/main" id="{6E3FBC80-A6CD-4F3F-AD12-4CBD750DF0B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591" y="4641914"/>
            <a:ext cx="2776442" cy="18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35A61A8-0BA9-4B1E-A334-00CA2CC6FF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976366" y="1953812"/>
            <a:ext cx="3073626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2) Wheeled Robots &amp; Tracked Robots</a:t>
            </a:r>
            <a:br>
              <a:rPr lang="en-US" dirty="0"/>
            </a:br>
            <a:r>
              <a:rPr lang="en-US" dirty="0">
                <a:sym typeface="+mn-ea"/>
              </a:rPr>
              <a:t>   c) Wall Climbing Robot (Metal vs</a:t>
            </a:r>
            <a:r>
              <a:rPr lang="en-US" b="1" dirty="0">
                <a:sym typeface="+mn-ea"/>
              </a:rPr>
              <a:t> Wall</a:t>
            </a:r>
            <a:r>
              <a:rPr lang="en-US" dirty="0">
                <a:sym typeface="+mn-ea"/>
              </a:rPr>
              <a:t> vs Glass)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A1ACDC-DAF7-4C37-9F96-43B3019287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6570" y="1690688"/>
            <a:ext cx="6313073" cy="2515574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82EE8F-7785-46AE-AF1F-676AAA91DF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10828" y="4103007"/>
            <a:ext cx="5428815" cy="2515574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818762C-4503-4897-88AE-97B6B1614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830" y="2426507"/>
            <a:ext cx="5181600" cy="29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2) Wheeled Robots &amp; Tracked Robots</a:t>
            </a:r>
            <a:br>
              <a:rPr lang="en-US" dirty="0"/>
            </a:br>
            <a:r>
              <a:rPr lang="en-US" dirty="0">
                <a:sym typeface="+mn-ea"/>
              </a:rPr>
              <a:t>   c) Wall Climbing Robot (Metal vs Wall vs </a:t>
            </a:r>
            <a:r>
              <a:rPr lang="en-US" b="1" dirty="0">
                <a:sym typeface="+mn-ea"/>
              </a:rPr>
              <a:t>Glass</a:t>
            </a:r>
            <a:r>
              <a:rPr lang="en-US" dirty="0">
                <a:sym typeface="+mn-ea"/>
              </a:rPr>
              <a:t>)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922C34-F172-493B-8AC0-10D3F8B1D0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3514" y="1950219"/>
            <a:ext cx="4142516" cy="325834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83BE95-76B8-4B35-B5BA-540416192C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407" y="1886744"/>
            <a:ext cx="3648075" cy="33147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2) Wheeled Robots &amp; Tracked Robots</a:t>
            </a:r>
            <a:br>
              <a:rPr lang="en-US" dirty="0"/>
            </a:br>
            <a:r>
              <a:rPr lang="en-US" dirty="0">
                <a:sym typeface="+mn-ea"/>
              </a:rPr>
              <a:t>   c) Wall Climbing Robot (Metal vs Wall vs </a:t>
            </a:r>
            <a:r>
              <a:rPr lang="en-US" b="1" dirty="0">
                <a:sym typeface="+mn-ea"/>
              </a:rPr>
              <a:t>Glass</a:t>
            </a:r>
            <a:r>
              <a:rPr lang="en-US" dirty="0">
                <a:sym typeface="+mn-ea"/>
              </a:rPr>
              <a:t>)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3D5D15-FF58-45C4-8A83-75659648D7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4225" y="1825625"/>
            <a:ext cx="5410422" cy="262507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01F64D-084B-4A62-A0C9-47847165F0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13449" y="4720576"/>
            <a:ext cx="6302396" cy="2080727"/>
          </a:xfr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120A719-0FE7-46FC-95DF-AB89AF1F3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045" y="1738488"/>
            <a:ext cx="5181600" cy="29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2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3) Legged</a:t>
            </a:r>
            <a:br>
              <a:rPr lang="en-US" dirty="0"/>
            </a:br>
            <a:r>
              <a:rPr lang="en-US" dirty="0">
                <a:sym typeface="+mn-ea"/>
              </a:rPr>
              <a:t>   a) Humanoid Robot (BIOLOID)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075D29-7E45-4F61-9213-1C993C3DEA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77294"/>
            <a:ext cx="5181600" cy="304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3E8B51-718E-4CB7-851B-7CD8441F5C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31185" y="1825625"/>
            <a:ext cx="43379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3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569720"/>
          </a:xfrm>
        </p:spPr>
        <p:txBody>
          <a:bodyPr>
            <a:normAutofit fontScale="90000"/>
          </a:bodyPr>
          <a:lstStyle/>
          <a:p>
            <a:br>
              <a:rPr lang="en-US" sz="3110" b="1"/>
            </a:br>
            <a:r>
              <a:rPr lang="en-US" sz="3110" b="1">
                <a:sym typeface="+mn-ea"/>
              </a:rPr>
              <a:t>Hardware Components that move the Robots</a:t>
            </a:r>
            <a:br>
              <a:rPr lang="en-US" sz="3110" b="1"/>
            </a:br>
            <a:r>
              <a:rPr lang="en-US" sz="3110" b="1">
                <a:sym typeface="+mn-ea"/>
              </a:rPr>
              <a:t>i) Basic Motion Principle</a:t>
            </a:r>
            <a:br>
              <a:rPr lang="en-US" sz="3110" b="1"/>
            </a:br>
            <a:r>
              <a:rPr lang="en-US" sz="3110" b="1">
                <a:sym typeface="+mn-ea"/>
              </a:rPr>
              <a:t>ii)Hardware Components (Specification,Brands and Price)</a:t>
            </a:r>
            <a:br>
              <a:rPr lang="en-US" sz="3110" b="1"/>
            </a:br>
            <a:endParaRPr lang="en-US" sz="3110" b="1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sz="2665"/>
          </a:p>
          <a:p>
            <a:pPr marL="0" indent="0">
              <a:buNone/>
            </a:pPr>
            <a:r>
              <a:rPr lang="en-US" sz="2665">
                <a:sym typeface="+mn-ea"/>
              </a:rPr>
              <a:t>1) Stationary Robots</a:t>
            </a:r>
            <a:endParaRPr lang="en-US" sz="2665"/>
          </a:p>
          <a:p>
            <a:pPr marL="0" indent="0">
              <a:buNone/>
            </a:pPr>
            <a:r>
              <a:rPr lang="en-US" sz="2665">
                <a:sym typeface="+mn-ea"/>
              </a:rPr>
              <a:t>   a) Omron forpheus robot</a:t>
            </a:r>
            <a:endParaRPr lang="en-US" sz="2665"/>
          </a:p>
          <a:p>
            <a:pPr marL="0" indent="0">
              <a:buNone/>
            </a:pPr>
            <a:r>
              <a:rPr lang="en-US" sz="2665">
                <a:sym typeface="+mn-ea"/>
              </a:rPr>
              <a:t>2) Wheeled Robots &amp; Tracked Robots</a:t>
            </a:r>
            <a:endParaRPr lang="en-US" sz="2665"/>
          </a:p>
          <a:p>
            <a:pPr marL="0" indent="0">
              <a:buNone/>
            </a:pPr>
            <a:r>
              <a:rPr lang="en-US" sz="2665">
                <a:sym typeface="+mn-ea"/>
              </a:rPr>
              <a:t>   a) Single wheel BB-8</a:t>
            </a:r>
            <a:endParaRPr lang="en-US" sz="2665"/>
          </a:p>
          <a:p>
            <a:pPr marL="0" indent="0">
              <a:buNone/>
            </a:pPr>
            <a:r>
              <a:rPr lang="en-US" sz="2665">
                <a:sym typeface="+mn-ea"/>
              </a:rPr>
              <a:t>   b) 4WD Omni-Directional Mobile Robot</a:t>
            </a:r>
            <a:endParaRPr lang="en-US" sz="2665"/>
          </a:p>
          <a:p>
            <a:pPr marL="0" indent="0">
              <a:buNone/>
            </a:pPr>
            <a:r>
              <a:rPr lang="en-US" sz="2665">
                <a:sym typeface="+mn-ea"/>
              </a:rPr>
              <a:t>   c) Wall Climbing Robot (Metal vs Wall vs Glass)</a:t>
            </a:r>
            <a:endParaRPr lang="en-US" sz="2665"/>
          </a:p>
          <a:p>
            <a:endParaRPr lang="en-US" sz="2665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sz="2400">
              <a:sym typeface="+mn-ea"/>
            </a:endParaRPr>
          </a:p>
          <a:p>
            <a:pPr marL="0" indent="0">
              <a:buNone/>
            </a:pPr>
            <a:r>
              <a:rPr lang="en-US" sz="2400">
                <a:sym typeface="+mn-ea"/>
              </a:rPr>
              <a:t>3) Legged</a:t>
            </a:r>
            <a:endParaRPr lang="en-US" sz="2400"/>
          </a:p>
          <a:p>
            <a:pPr marL="0" indent="0">
              <a:buNone/>
            </a:pPr>
            <a:r>
              <a:rPr lang="en-US" sz="2400">
                <a:sym typeface="+mn-ea"/>
              </a:rPr>
              <a:t>   a) Humanoid Robot (BIOLOID)</a:t>
            </a:r>
            <a:endParaRPr lang="en-US" sz="2400"/>
          </a:p>
          <a:p>
            <a:pPr marL="0" indent="0">
              <a:buNone/>
            </a:pPr>
            <a:r>
              <a:rPr lang="en-US" sz="2400">
                <a:sym typeface="+mn-ea"/>
              </a:rPr>
              <a:t>4) Swimming</a:t>
            </a:r>
            <a:endParaRPr lang="en-US" sz="2400"/>
          </a:p>
          <a:p>
            <a:pPr marL="0" indent="0">
              <a:buNone/>
            </a:pPr>
            <a:r>
              <a:rPr lang="en-US" sz="2400">
                <a:sym typeface="+mn-ea"/>
              </a:rPr>
              <a:t>   a) Fish robot</a:t>
            </a:r>
            <a:endParaRPr lang="en-US" sz="2400"/>
          </a:p>
          <a:p>
            <a:pPr marL="0" indent="0">
              <a:buNone/>
            </a:pPr>
            <a:r>
              <a:rPr lang="en-US" sz="2400">
                <a:sym typeface="+mn-ea"/>
              </a:rPr>
              <a:t>   b) Underwater glider robot</a:t>
            </a:r>
            <a:endParaRPr lang="en-US" sz="2400"/>
          </a:p>
          <a:p>
            <a:pPr marL="0" indent="0">
              <a:buNone/>
            </a:pPr>
            <a:r>
              <a:rPr lang="en-US" sz="2400">
                <a:sym typeface="+mn-ea"/>
              </a:rPr>
              <a:t>5) Others </a:t>
            </a:r>
            <a:endParaRPr lang="en-US" sz="2400"/>
          </a:p>
          <a:p>
            <a:pPr marL="0" indent="0">
              <a:buNone/>
            </a:pPr>
            <a:r>
              <a:rPr lang="en-US" sz="2400">
                <a:sym typeface="+mn-ea"/>
              </a:rPr>
              <a:t>   a) Kilobot</a:t>
            </a:r>
            <a:endParaRPr lang="en-US" sz="2400"/>
          </a:p>
          <a:p>
            <a:endParaRPr 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3) Legged</a:t>
            </a:r>
            <a:br>
              <a:rPr lang="en-US" dirty="0"/>
            </a:br>
            <a:r>
              <a:rPr lang="en-US" dirty="0">
                <a:sym typeface="+mn-ea"/>
              </a:rPr>
              <a:t>   a) Humanoid Robot (BIOLOID)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3B7335-80E7-4F77-B2EE-D121E96C2D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32431"/>
            <a:ext cx="5181600" cy="333772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E3D809-CDCB-4257-AB63-F1207CBBB6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16246" y="1825625"/>
            <a:ext cx="442550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4) Swimming</a:t>
            </a:r>
            <a:br>
              <a:rPr lang="en-US"/>
            </a:br>
            <a:r>
              <a:rPr lang="en-US">
                <a:sym typeface="+mn-ea"/>
              </a:rPr>
              <a:t>   a) Fish robot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F991DE-684B-453F-A0CD-A8DDD7D453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21552"/>
            <a:ext cx="5181600" cy="293827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448D7B-C445-453C-B30D-E17234D023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87680" y="2354961"/>
            <a:ext cx="3802641" cy="2751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BBDA0-C5B9-41A1-9972-9D458092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241" y="3159824"/>
            <a:ext cx="4160520" cy="318016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4) Swimming</a:t>
            </a:r>
            <a:br>
              <a:rPr lang="en-US"/>
            </a:br>
            <a:r>
              <a:rPr lang="en-US">
                <a:sym typeface="+mn-ea"/>
              </a:rPr>
              <a:t>   a) Fish robot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15212E-B8A3-4856-8237-6325C44B63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706" y="1883467"/>
            <a:ext cx="5593782" cy="198795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6D8EB-3450-423D-B93A-AB13D16D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6" y="3726140"/>
            <a:ext cx="5257800" cy="2670863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499A0241-1083-4716-92BC-86F25A956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488" y="769144"/>
            <a:ext cx="5181600" cy="2228645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962254D-30F6-4FF8-B9A6-D6A3F73CFF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582398" y="3618587"/>
            <a:ext cx="5181600" cy="2602934"/>
          </a:xfrm>
        </p:spPr>
      </p:pic>
    </p:spTree>
    <p:extLst>
      <p:ext uri="{BB962C8B-B14F-4D97-AF65-F5344CB8AC3E}">
        <p14:creationId xmlns:p14="http://schemas.microsoft.com/office/powerpoint/2010/main" val="4236342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4) Swimming</a:t>
            </a:r>
            <a:br>
              <a:rPr lang="en-US" dirty="0"/>
            </a:br>
            <a:r>
              <a:rPr lang="en-US" dirty="0">
                <a:sym typeface="+mn-ea"/>
              </a:rPr>
              <a:t>   b) Underwater glider robot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A5C039-FF2C-4B0D-873A-D5922B420E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8799" y="2243252"/>
            <a:ext cx="5642131" cy="3391738"/>
          </a:xfrm>
          <a:prstGeom prst="rect">
            <a:avLst/>
          </a:prstGeom>
        </p:spPr>
      </p:pic>
      <p:pic>
        <p:nvPicPr>
          <p:cNvPr id="1026" name="Picture 2" descr="Ocean Robots: Glider">
            <a:extLst>
              <a:ext uri="{FF2B5EF4-FFF2-40B4-BE49-F238E27FC236}">
                <a16:creationId xmlns:a16="http://schemas.microsoft.com/office/drawing/2014/main" id="{3F020E98-83BA-4F63-A0FA-B07D1687156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0" y="2243251"/>
            <a:ext cx="4998353" cy="339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4) Swimming</a:t>
            </a:r>
            <a:br>
              <a:rPr lang="en-US"/>
            </a:br>
            <a:r>
              <a:rPr lang="en-US">
                <a:sym typeface="+mn-ea"/>
              </a:rPr>
              <a:t>   b) Underwater glider robot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24C5F9-8D6F-47FA-B047-737420AC3A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8361" y="3048588"/>
            <a:ext cx="5181600" cy="2691626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D5249-C694-4433-8BF1-A1DD3C20C7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89961" y="1827421"/>
            <a:ext cx="6275571" cy="19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87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5) Others </a:t>
            </a:r>
            <a:br>
              <a:rPr lang="en-US" dirty="0"/>
            </a:br>
            <a:r>
              <a:rPr lang="en-US" dirty="0">
                <a:sym typeface="+mn-ea"/>
              </a:rPr>
              <a:t>   a) </a:t>
            </a:r>
            <a:r>
              <a:rPr lang="en-US" dirty="0" err="1">
                <a:sym typeface="+mn-ea"/>
              </a:rPr>
              <a:t>Kilobot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31C5B-0136-4BE1-8913-1FBD81DCBA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985" y="2200275"/>
            <a:ext cx="2076450" cy="34671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DE53E0-3278-48E5-B1A9-B82886874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17425" y="628650"/>
            <a:ext cx="5997309" cy="5548313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5) Others </a:t>
            </a:r>
            <a:br>
              <a:rPr lang="en-US"/>
            </a:br>
            <a:r>
              <a:rPr lang="en-US">
                <a:sym typeface="+mn-ea"/>
              </a:rPr>
              <a:t>   a) Kilobot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CE5EE7-0AF8-482C-A129-14201FB914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5310" y="1690688"/>
            <a:ext cx="4731627" cy="480863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3566E-2EA4-475B-ACAA-C3E54922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197292"/>
            <a:ext cx="51054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47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0410" y="359598"/>
            <a:ext cx="3162300" cy="1325563"/>
          </a:xfrm>
        </p:spPr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5) Others </a:t>
            </a:r>
            <a:br>
              <a:rPr lang="en-US" dirty="0"/>
            </a:br>
            <a:r>
              <a:rPr lang="en-US" dirty="0">
                <a:sym typeface="+mn-ea"/>
              </a:rPr>
              <a:t>   a) </a:t>
            </a:r>
            <a:r>
              <a:rPr lang="en-US" dirty="0" err="1">
                <a:sym typeface="+mn-ea"/>
              </a:rPr>
              <a:t>Kilobot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1392A-8954-4442-8961-8166542859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93220" y="2729706"/>
            <a:ext cx="4808180" cy="2230914"/>
          </a:xfr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7B963C1-E40C-4330-AF8E-3212DEBF03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90600" y="359598"/>
            <a:ext cx="4731627" cy="6138804"/>
          </a:xfrm>
        </p:spPr>
      </p:pic>
    </p:spTree>
    <p:extLst>
      <p:ext uri="{BB962C8B-B14F-4D97-AF65-F5344CB8AC3E}">
        <p14:creationId xmlns:p14="http://schemas.microsoft.com/office/powerpoint/2010/main" val="3440607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5) Others </a:t>
            </a:r>
            <a:br>
              <a:rPr lang="en-US" dirty="0"/>
            </a:br>
            <a:r>
              <a:rPr lang="en-US" dirty="0">
                <a:sym typeface="+mn-ea"/>
              </a:rPr>
              <a:t>   a) </a:t>
            </a:r>
            <a:r>
              <a:rPr lang="en-US" dirty="0" err="1">
                <a:sym typeface="+mn-ea"/>
              </a:rPr>
              <a:t>Kilobot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ABB1BF-3C4A-494B-B1FF-635EE41818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4731" y="2006960"/>
            <a:ext cx="7080074" cy="2415750"/>
          </a:xfrm>
        </p:spPr>
      </p:pic>
    </p:spTree>
    <p:extLst>
      <p:ext uri="{BB962C8B-B14F-4D97-AF65-F5344CB8AC3E}">
        <p14:creationId xmlns:p14="http://schemas.microsoft.com/office/powerpoint/2010/main" val="166610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1) Stationary Robots</a:t>
            </a:r>
            <a:br>
              <a:rPr lang="en-US" dirty="0"/>
            </a:br>
            <a:r>
              <a:rPr lang="en-US" dirty="0">
                <a:sym typeface="+mn-ea"/>
              </a:rPr>
              <a:t>   a) Omron </a:t>
            </a:r>
            <a:r>
              <a:rPr lang="en-US" dirty="0" err="1">
                <a:sym typeface="+mn-ea"/>
              </a:rPr>
              <a:t>Forpheus</a:t>
            </a:r>
            <a:r>
              <a:rPr lang="en-US" dirty="0">
                <a:sym typeface="+mn-ea"/>
              </a:rPr>
              <a:t> robot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FB8F-22B0-4ECB-88AF-73E6A4A6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14" y="1404087"/>
            <a:ext cx="9176971" cy="50887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1) Stationary Robots</a:t>
            </a:r>
            <a:br>
              <a:rPr lang="en-US" dirty="0"/>
            </a:br>
            <a:r>
              <a:rPr lang="en-US" dirty="0">
                <a:sym typeface="+mn-ea"/>
              </a:rPr>
              <a:t>   a) Omron </a:t>
            </a:r>
            <a:r>
              <a:rPr lang="en-US" dirty="0" err="1">
                <a:sym typeface="+mn-ea"/>
              </a:rPr>
              <a:t>Forpheus</a:t>
            </a:r>
            <a:r>
              <a:rPr lang="en-US" dirty="0">
                <a:sym typeface="+mn-ea"/>
              </a:rPr>
              <a:t> robot hardware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ECB38-E4B4-4F42-97D4-12D55497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3103"/>
            <a:ext cx="10515600" cy="41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3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61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1) Stationary Robots</a:t>
            </a:r>
            <a:br>
              <a:rPr lang="en-US" dirty="0"/>
            </a:br>
            <a:r>
              <a:rPr lang="en-US" dirty="0">
                <a:sym typeface="+mn-ea"/>
              </a:rPr>
              <a:t>   a) Omron </a:t>
            </a:r>
            <a:r>
              <a:rPr lang="en-US" dirty="0" err="1">
                <a:sym typeface="+mn-ea"/>
              </a:rPr>
              <a:t>Forpheus</a:t>
            </a:r>
            <a:r>
              <a:rPr lang="en-US" dirty="0">
                <a:sym typeface="+mn-ea"/>
              </a:rPr>
              <a:t> robot</a:t>
            </a:r>
            <a:br>
              <a:rPr lang="en-US" dirty="0">
                <a:sym typeface="+mn-ea"/>
              </a:rPr>
            </a:br>
            <a:r>
              <a:rPr lang="en-US" dirty="0">
                <a:sym typeface="+mn-ea"/>
              </a:rPr>
              <a:t>        Principle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1E5AE-FFFA-408E-94E9-5FF880EB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395" y="176429"/>
            <a:ext cx="4726405" cy="6752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C6756-5137-4E6E-A354-117BA3302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80" y="2255864"/>
            <a:ext cx="5267835" cy="35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06" y="610218"/>
            <a:ext cx="4178570" cy="128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100" dirty="0">
                <a:sym typeface="+mn-ea"/>
              </a:rPr>
              <a:t>2) Wheeled Robots &amp;   </a:t>
            </a:r>
            <a:br>
              <a:rPr lang="en-US" sz="3100" dirty="0">
                <a:sym typeface="+mn-ea"/>
              </a:rPr>
            </a:br>
            <a:r>
              <a:rPr lang="en-US" sz="3100" dirty="0">
                <a:sym typeface="+mn-ea"/>
              </a:rPr>
              <a:t>     Tracked Robots</a:t>
            </a:r>
            <a:br>
              <a:rPr lang="en-US" sz="3100" dirty="0"/>
            </a:br>
            <a:r>
              <a:rPr lang="en-US" sz="3100" dirty="0">
                <a:sym typeface="+mn-ea"/>
              </a:rPr>
              <a:t>   a) Single wheel BB-8</a:t>
            </a:r>
            <a:endParaRPr lang="en-US" sz="31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D498A31-17D3-41E3-9AC3-D6F14FC62A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2" b="511"/>
          <a:stretch/>
        </p:blipFill>
        <p:spPr>
          <a:xfrm>
            <a:off x="21" y="10"/>
            <a:ext cx="4037988" cy="685799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01310F-7482-412D-B28A-328DD03D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043" y="0"/>
            <a:ext cx="36259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F1F14-BBAE-44DF-9ED1-FF305CE44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34" y="2611024"/>
            <a:ext cx="4232624" cy="23783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783" y="381618"/>
            <a:ext cx="651510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ym typeface="+mn-ea"/>
              </a:rPr>
              <a:t>2) Wheeled Robots &amp; Tracked Robots</a:t>
            </a:r>
            <a:br>
              <a:rPr lang="en-US" sz="3100" dirty="0"/>
            </a:br>
            <a:r>
              <a:rPr lang="en-US" sz="3100" dirty="0">
                <a:sym typeface="+mn-ea"/>
              </a:rPr>
              <a:t>   a) Single wheel BB-8 hardware</a:t>
            </a:r>
            <a:endParaRPr lang="en-US" sz="3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DDD373-6BCE-4BE7-8769-25042016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1647207"/>
            <a:ext cx="6830378" cy="2993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11E6D-80FE-47D1-806B-FF80B702B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302" y="4937761"/>
            <a:ext cx="3752698" cy="1920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6A7740-B07C-45D7-88BF-5AF2AD7D5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741" y="4945763"/>
            <a:ext cx="255856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6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783" y="381618"/>
            <a:ext cx="651510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ym typeface="+mn-ea"/>
              </a:rPr>
              <a:t>2) Wheeled Robots &amp; Tracked Robots</a:t>
            </a:r>
            <a:br>
              <a:rPr lang="en-US" sz="3100" dirty="0"/>
            </a:br>
            <a:r>
              <a:rPr lang="en-US" sz="3100" dirty="0">
                <a:sym typeface="+mn-ea"/>
              </a:rPr>
              <a:t>   a) Single wheel BB-8 hardware</a:t>
            </a:r>
            <a:endParaRPr lang="en-US" sz="3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3D7C0-140D-43CE-97B3-5BFAC95C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81175"/>
            <a:ext cx="9201150" cy="279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6B937-C239-4C83-BF38-7D441E12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4480560"/>
            <a:ext cx="36957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80F88-74CE-42F0-B530-B295B3C0D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350" y="4572000"/>
            <a:ext cx="26219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7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dirty="0">
                <a:sym typeface="+mn-ea"/>
              </a:rPr>
              <a:t>2) Wheeled Robots &amp; Tracked Robots</a:t>
            </a:r>
            <a:br>
              <a:rPr lang="en-US" sz="3300" dirty="0"/>
            </a:br>
            <a:r>
              <a:rPr lang="en-US" sz="3300" dirty="0">
                <a:sym typeface="+mn-ea"/>
              </a:rPr>
              <a:t>   a) Single wheel BB-8 hardware</a:t>
            </a:r>
            <a:endParaRPr lang="en-US" sz="3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036B7-FBE0-44C5-ABD1-A9A66CCB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46" y="410922"/>
            <a:ext cx="3529109" cy="1985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6C4E1A-81F7-4879-88F7-603C9F08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34" y="295288"/>
            <a:ext cx="5081520" cy="3747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9B540-323F-4628-9331-75C9570D6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96" y="2660199"/>
            <a:ext cx="5582589" cy="164686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47D1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077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1632</TotalTime>
  <Words>485</Words>
  <Application>Microsoft Office PowerPoint</Application>
  <PresentationFormat>Widescreen</PresentationFormat>
  <Paragraphs>44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Hardware: Locomotions &amp; Mechanical Design (2-ACTUATORS)</vt:lpstr>
      <vt:lpstr> Hardware Components that move the Robots i) Basic Motion Principle ii)Hardware Components (Specification,Brands and Price) </vt:lpstr>
      <vt:lpstr>1) Stationary Robots    a) Omron Forpheus robot </vt:lpstr>
      <vt:lpstr>1) Stationary Robots    a) Omron Forpheus robot hardware </vt:lpstr>
      <vt:lpstr>1) Stationary Robots    a) Omron Forpheus robot         Principle </vt:lpstr>
      <vt:lpstr>2) Wheeled Robots &amp;         Tracked Robots    a) Single wheel BB-8</vt:lpstr>
      <vt:lpstr>2) Wheeled Robots &amp; Tracked Robots    a) Single wheel BB-8 hardware</vt:lpstr>
      <vt:lpstr>2) Wheeled Robots &amp; Tracked Robots    a) Single wheel BB-8 hardware</vt:lpstr>
      <vt:lpstr>2) Wheeled Robots &amp; Tracked Robots    a) Single wheel BB-8 hardware</vt:lpstr>
      <vt:lpstr>2) Wheeled Robots &amp; Tracked Robots   b) 4WD Omni-Directional Mobile Robot</vt:lpstr>
      <vt:lpstr>2) Wheeled Robots &amp; Tracked Robots   b) 4WD Omni-Directional Mobile Robot</vt:lpstr>
      <vt:lpstr>2) Wheeled Robots &amp; Tracked Robots   b) 4WD Omni-Directional Mobile Robot</vt:lpstr>
      <vt:lpstr>2) Wheeled Robots &amp; Tracked Robots    c) Wall Climbing Robot (Metal vs Wall vs Glass)</vt:lpstr>
      <vt:lpstr>2) Wheeled Robots &amp; Tracked Robots    c) Wall Climbing Robot (Metal vs Wall vs Glass)</vt:lpstr>
      <vt:lpstr>2) Wheeled Robots &amp; Tracked Robots    c) Wall Climbing Robot (Metal vs Wall vs Glass)</vt:lpstr>
      <vt:lpstr>2) Wheeled Robots &amp; Tracked Robots    c) Wall Climbing Robot (Metal vs Wall vs Glass)</vt:lpstr>
      <vt:lpstr>2) Wheeled Robots &amp; Tracked Robots    c) Wall Climbing Robot (Metal vs Wall vs Glass)</vt:lpstr>
      <vt:lpstr>2) Wheeled Robots &amp; Tracked Robots    c) Wall Climbing Robot (Metal vs Wall vs Glass)</vt:lpstr>
      <vt:lpstr>3) Legged    a) Humanoid Robot (BIOLOID)</vt:lpstr>
      <vt:lpstr>3) Legged    a) Humanoid Robot (BIOLOID)</vt:lpstr>
      <vt:lpstr>4) Swimming    a) Fish robot</vt:lpstr>
      <vt:lpstr>4) Swimming    a) Fish robot</vt:lpstr>
      <vt:lpstr>4) Swimming    b) Underwater glider robot</vt:lpstr>
      <vt:lpstr>4) Swimming    b) Underwater glider robot</vt:lpstr>
      <vt:lpstr>5) Others     a) Kilobot</vt:lpstr>
      <vt:lpstr>5) Others     a) Kilobot</vt:lpstr>
      <vt:lpstr>5) Others     a) Kilobot</vt:lpstr>
      <vt:lpstr>5) Others     a) Kilobot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Hardware: Locomotions &amp; Mechanical Design (2-ACTUATORS)</dc:title>
  <dc:creator/>
  <cp:lastModifiedBy>HAFIZ ZULHILMI</cp:lastModifiedBy>
  <cp:revision>2</cp:revision>
  <dcterms:created xsi:type="dcterms:W3CDTF">2022-04-11T07:30:45Z</dcterms:created>
  <dcterms:modified xsi:type="dcterms:W3CDTF">2022-04-16T20:40:00Z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E7088375F84D4F768CE0C2EF3FC70DE3</vt:lpwstr>
  </property>
  <property fmtid="{D5CDD505-2E9C-101B-9397-08002B2CF9AE}" pid="3" name="KSOProductBuildVer">
    <vt:lpwstr>1033-11.2.0.11042</vt:lpwstr>
  </property>
</Properties>
</file>